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37" r:id="rId3"/>
    <p:sldMasterId id="2147483799" r:id="rId4"/>
    <p:sldMasterId id="2147483820" r:id="rId5"/>
    <p:sldMasterId id="2147483846" r:id="rId6"/>
    <p:sldMasterId id="2147483906" r:id="rId7"/>
    <p:sldMasterId id="2147483938" r:id="rId8"/>
    <p:sldMasterId id="2147483993" r:id="rId9"/>
    <p:sldMasterId id="2147484009" r:id="rId10"/>
  </p:sldMasterIdLst>
  <p:notesMasterIdLst>
    <p:notesMasterId r:id="rId36"/>
  </p:notesMasterIdLst>
  <p:sldIdLst>
    <p:sldId id="536" r:id="rId11"/>
    <p:sldId id="10162" r:id="rId12"/>
    <p:sldId id="10163" r:id="rId13"/>
    <p:sldId id="10165" r:id="rId14"/>
    <p:sldId id="293" r:id="rId15"/>
    <p:sldId id="268" r:id="rId16"/>
    <p:sldId id="296" r:id="rId17"/>
    <p:sldId id="10175" r:id="rId18"/>
    <p:sldId id="10170" r:id="rId19"/>
    <p:sldId id="10180" r:id="rId20"/>
    <p:sldId id="10171" r:id="rId21"/>
    <p:sldId id="10172" r:id="rId22"/>
    <p:sldId id="10177" r:id="rId23"/>
    <p:sldId id="10169" r:id="rId24"/>
    <p:sldId id="10182" r:id="rId25"/>
    <p:sldId id="10181" r:id="rId26"/>
    <p:sldId id="10183" r:id="rId27"/>
    <p:sldId id="10174" r:id="rId28"/>
    <p:sldId id="10178" r:id="rId29"/>
    <p:sldId id="294" r:id="rId30"/>
    <p:sldId id="269" r:id="rId31"/>
    <p:sldId id="295" r:id="rId32"/>
    <p:sldId id="297" r:id="rId33"/>
    <p:sldId id="10179" r:id="rId34"/>
    <p:sldId id="1018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1515"/>
  </p:normalViewPr>
  <p:slideViewPr>
    <p:cSldViewPr snapToGrid="0" snapToObjects="1">
      <p:cViewPr varScale="1">
        <p:scale>
          <a:sx n="100" d="100"/>
          <a:sy n="100" d="100"/>
        </p:scale>
        <p:origin x="1280"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BB867-A9E5-6C47-B122-1F7DDFD55A80}" type="doc">
      <dgm:prSet loTypeId="urn:microsoft.com/office/officeart/2008/layout/IncreasingCircleProcess" loCatId="" qsTypeId="urn:microsoft.com/office/officeart/2005/8/quickstyle/simple1" qsCatId="simple" csTypeId="urn:microsoft.com/office/officeart/2005/8/colors/accent1_2" csCatId="accent1" phldr="1"/>
      <dgm:spPr/>
      <dgm:t>
        <a:bodyPr/>
        <a:lstStyle/>
        <a:p>
          <a:endParaRPr lang="en-US"/>
        </a:p>
      </dgm:t>
    </dgm:pt>
    <dgm:pt modelId="{65E4357A-FDC8-294D-BD14-BF0EB02B4716}">
      <dgm:prSet phldrT="[Text]"/>
      <dgm:spPr/>
      <dgm:t>
        <a:bodyPr/>
        <a:lstStyle/>
        <a:p>
          <a:r>
            <a:rPr lang="en-US" dirty="0"/>
            <a:t>3-5 Weeks</a:t>
          </a:r>
        </a:p>
      </dgm:t>
    </dgm:pt>
    <dgm:pt modelId="{234253ED-FEA6-AD46-82CA-6B8816B862E1}" type="parTrans" cxnId="{58D13C88-DC46-8340-A1E1-A529704CFCE0}">
      <dgm:prSet/>
      <dgm:spPr/>
      <dgm:t>
        <a:bodyPr/>
        <a:lstStyle/>
        <a:p>
          <a:endParaRPr lang="en-US"/>
        </a:p>
      </dgm:t>
    </dgm:pt>
    <dgm:pt modelId="{74BCA692-C4AB-B743-9C35-40757BA1C891}" type="sibTrans" cxnId="{58D13C88-DC46-8340-A1E1-A529704CFCE0}">
      <dgm:prSet/>
      <dgm:spPr/>
      <dgm:t>
        <a:bodyPr/>
        <a:lstStyle/>
        <a:p>
          <a:endParaRPr lang="en-US"/>
        </a:p>
      </dgm:t>
    </dgm:pt>
    <dgm:pt modelId="{02F231A2-1866-9F40-9B84-D575DA77E82C}">
      <dgm:prSet phldrT="[Text]"/>
      <dgm:spPr/>
      <dgm:t>
        <a:bodyPr/>
        <a:lstStyle/>
        <a:p>
          <a:pPr>
            <a:buNone/>
          </a:pPr>
          <a:r>
            <a:rPr lang="en-US" dirty="0"/>
            <a:t>&lt;$100K</a:t>
          </a:r>
        </a:p>
      </dgm:t>
    </dgm:pt>
    <dgm:pt modelId="{6592968E-E9DC-BD49-B6BB-53C55BDDDB94}" type="parTrans" cxnId="{4AC358BF-5E2A-5E4A-90EA-0AA484D0A3C9}">
      <dgm:prSet/>
      <dgm:spPr/>
      <dgm:t>
        <a:bodyPr/>
        <a:lstStyle/>
        <a:p>
          <a:endParaRPr lang="en-US"/>
        </a:p>
      </dgm:t>
    </dgm:pt>
    <dgm:pt modelId="{55B1068E-85C0-734B-9EC9-A07F843D2E04}" type="sibTrans" cxnId="{4AC358BF-5E2A-5E4A-90EA-0AA484D0A3C9}">
      <dgm:prSet/>
      <dgm:spPr/>
      <dgm:t>
        <a:bodyPr/>
        <a:lstStyle/>
        <a:p>
          <a:endParaRPr lang="en-US"/>
        </a:p>
      </dgm:t>
    </dgm:pt>
    <dgm:pt modelId="{6BDC1AC1-9F81-5C4F-B2F6-57DB228357A7}">
      <dgm:prSet phldrT="[Text]"/>
      <dgm:spPr/>
      <dgm:t>
        <a:bodyPr/>
        <a:lstStyle/>
        <a:p>
          <a:r>
            <a:rPr lang="en-US" dirty="0"/>
            <a:t>3-5 Months</a:t>
          </a:r>
        </a:p>
      </dgm:t>
    </dgm:pt>
    <dgm:pt modelId="{80CB75CE-237E-8845-92F3-718601945669}" type="parTrans" cxnId="{27087DEF-2FC6-4F46-9931-DA19DC359733}">
      <dgm:prSet/>
      <dgm:spPr/>
      <dgm:t>
        <a:bodyPr/>
        <a:lstStyle/>
        <a:p>
          <a:endParaRPr lang="en-US"/>
        </a:p>
      </dgm:t>
    </dgm:pt>
    <dgm:pt modelId="{170F736B-4E45-7E47-B1CA-890377AE50A1}" type="sibTrans" cxnId="{27087DEF-2FC6-4F46-9931-DA19DC359733}">
      <dgm:prSet/>
      <dgm:spPr/>
      <dgm:t>
        <a:bodyPr/>
        <a:lstStyle/>
        <a:p>
          <a:endParaRPr lang="en-US"/>
        </a:p>
      </dgm:t>
    </dgm:pt>
    <dgm:pt modelId="{41EC1610-A29C-4B47-AC80-9233CEDB1F28}">
      <dgm:prSet phldrT="[Text]"/>
      <dgm:spPr/>
      <dgm:t>
        <a:bodyPr/>
        <a:lstStyle/>
        <a:p>
          <a:r>
            <a:rPr lang="en-US" dirty="0"/>
            <a:t>~$500K</a:t>
          </a:r>
        </a:p>
      </dgm:t>
    </dgm:pt>
    <dgm:pt modelId="{5F4D29DC-E175-D74E-A47A-EE1AF921847F}" type="parTrans" cxnId="{D1E96D0B-FC8E-4640-A25B-B616C39DCA30}">
      <dgm:prSet/>
      <dgm:spPr/>
      <dgm:t>
        <a:bodyPr/>
        <a:lstStyle/>
        <a:p>
          <a:endParaRPr lang="en-US"/>
        </a:p>
      </dgm:t>
    </dgm:pt>
    <dgm:pt modelId="{F5DF74BB-BA7D-3C45-AC92-E1B73258148C}" type="sibTrans" cxnId="{D1E96D0B-FC8E-4640-A25B-B616C39DCA30}">
      <dgm:prSet/>
      <dgm:spPr/>
      <dgm:t>
        <a:bodyPr/>
        <a:lstStyle/>
        <a:p>
          <a:endParaRPr lang="en-US"/>
        </a:p>
      </dgm:t>
    </dgm:pt>
    <dgm:pt modelId="{978090C7-C8D7-AF41-916B-79FF36D3CAD7}">
      <dgm:prSet phldrT="[Text]"/>
      <dgm:spPr/>
      <dgm:t>
        <a:bodyPr/>
        <a:lstStyle/>
        <a:p>
          <a:r>
            <a:rPr lang="en-US" dirty="0"/>
            <a:t>3-5 Years</a:t>
          </a:r>
        </a:p>
      </dgm:t>
    </dgm:pt>
    <dgm:pt modelId="{3708F4A7-5A9A-524B-8773-DBA6A520571D}" type="parTrans" cxnId="{F775E333-29CE-9542-82F7-CD887BDB0498}">
      <dgm:prSet/>
      <dgm:spPr/>
      <dgm:t>
        <a:bodyPr/>
        <a:lstStyle/>
        <a:p>
          <a:endParaRPr lang="en-US"/>
        </a:p>
      </dgm:t>
    </dgm:pt>
    <dgm:pt modelId="{90C16C1B-9164-024B-804D-7A2EF67FE81B}" type="sibTrans" cxnId="{F775E333-29CE-9542-82F7-CD887BDB0498}">
      <dgm:prSet/>
      <dgm:spPr/>
      <dgm:t>
        <a:bodyPr/>
        <a:lstStyle/>
        <a:p>
          <a:endParaRPr lang="en-US"/>
        </a:p>
      </dgm:t>
    </dgm:pt>
    <dgm:pt modelId="{F80362DE-7963-6F4F-9BFB-E2701FDEEDB3}">
      <dgm:prSet phldrT="[Text]"/>
      <dgm:spPr/>
      <dgm:t>
        <a:bodyPr/>
        <a:lstStyle/>
        <a:p>
          <a:r>
            <a:rPr lang="en-US" dirty="0"/>
            <a:t>~$5m</a:t>
          </a:r>
        </a:p>
      </dgm:t>
    </dgm:pt>
    <dgm:pt modelId="{052E6DA5-FE48-9141-BC78-FFF4CE610FFB}" type="parTrans" cxnId="{F810FC6C-7AA7-0C47-B401-CBFFB479BCFC}">
      <dgm:prSet/>
      <dgm:spPr/>
      <dgm:t>
        <a:bodyPr/>
        <a:lstStyle/>
        <a:p>
          <a:endParaRPr lang="en-US"/>
        </a:p>
      </dgm:t>
    </dgm:pt>
    <dgm:pt modelId="{F4FE8CD5-5195-3448-BE9F-440A3170BCB6}" type="sibTrans" cxnId="{F810FC6C-7AA7-0C47-B401-CBFFB479BCFC}">
      <dgm:prSet/>
      <dgm:spPr/>
      <dgm:t>
        <a:bodyPr/>
        <a:lstStyle/>
        <a:p>
          <a:endParaRPr lang="en-US"/>
        </a:p>
      </dgm:t>
    </dgm:pt>
    <dgm:pt modelId="{7F0BBA0E-3792-DC4D-A3FD-18027239F7D1}">
      <dgm:prSet phldrT="[Text]"/>
      <dgm:spPr/>
      <dgm:t>
        <a:bodyPr/>
        <a:lstStyle/>
        <a:p>
          <a:pPr>
            <a:buNone/>
          </a:pPr>
          <a:r>
            <a:rPr lang="en-US" dirty="0"/>
            <a:t>Inventory &amp; Assessment</a:t>
          </a:r>
        </a:p>
      </dgm:t>
    </dgm:pt>
    <dgm:pt modelId="{E53211FB-9BEC-2E42-8899-DBC85DD3BD4D}" type="parTrans" cxnId="{39A9B887-7401-4847-999B-4348A66014A9}">
      <dgm:prSet/>
      <dgm:spPr/>
      <dgm:t>
        <a:bodyPr/>
        <a:lstStyle/>
        <a:p>
          <a:endParaRPr lang="en-US"/>
        </a:p>
      </dgm:t>
    </dgm:pt>
    <dgm:pt modelId="{F588E5C6-5D04-2F4F-850E-D448C5369E4B}" type="sibTrans" cxnId="{39A9B887-7401-4847-999B-4348A66014A9}">
      <dgm:prSet/>
      <dgm:spPr/>
      <dgm:t>
        <a:bodyPr/>
        <a:lstStyle/>
        <a:p>
          <a:endParaRPr lang="en-US"/>
        </a:p>
      </dgm:t>
    </dgm:pt>
    <dgm:pt modelId="{08D9DA62-848E-B241-A192-D0A45F4DD755}">
      <dgm:prSet phldrT="[Text]"/>
      <dgm:spPr/>
      <dgm:t>
        <a:bodyPr/>
        <a:lstStyle/>
        <a:p>
          <a:r>
            <a:rPr lang="en-US" dirty="0"/>
            <a:t>Tool-base Discovery</a:t>
          </a:r>
        </a:p>
      </dgm:t>
    </dgm:pt>
    <dgm:pt modelId="{1E34591F-CBAC-EB4D-95AC-70047F757579}" type="parTrans" cxnId="{BF395580-EB8E-AD45-8CCA-061F9BD55966}">
      <dgm:prSet/>
      <dgm:spPr/>
      <dgm:t>
        <a:bodyPr/>
        <a:lstStyle/>
        <a:p>
          <a:endParaRPr lang="en-US"/>
        </a:p>
      </dgm:t>
    </dgm:pt>
    <dgm:pt modelId="{EA2934FB-2863-C741-BBE6-45810861A578}" type="sibTrans" cxnId="{BF395580-EB8E-AD45-8CCA-061F9BD55966}">
      <dgm:prSet/>
      <dgm:spPr/>
      <dgm:t>
        <a:bodyPr/>
        <a:lstStyle/>
        <a:p>
          <a:endParaRPr lang="en-US"/>
        </a:p>
      </dgm:t>
    </dgm:pt>
    <dgm:pt modelId="{D78C60C6-4479-1E44-B757-43CC8F196A29}">
      <dgm:prSet phldrT="[Text]"/>
      <dgm:spPr/>
      <dgm:t>
        <a:bodyPr/>
        <a:lstStyle/>
        <a:p>
          <a:r>
            <a:rPr lang="en-US" dirty="0"/>
            <a:t>Application Deep Dive</a:t>
          </a:r>
        </a:p>
      </dgm:t>
    </dgm:pt>
    <dgm:pt modelId="{E0DA3EBA-F976-1647-8477-7C448967AD98}" type="parTrans" cxnId="{094BA1EC-9076-A943-91F7-37E4F4D6A889}">
      <dgm:prSet/>
      <dgm:spPr/>
      <dgm:t>
        <a:bodyPr/>
        <a:lstStyle/>
        <a:p>
          <a:endParaRPr lang="en-US"/>
        </a:p>
      </dgm:t>
    </dgm:pt>
    <dgm:pt modelId="{8B33724A-1B26-A743-91D6-CE579C330759}" type="sibTrans" cxnId="{094BA1EC-9076-A943-91F7-37E4F4D6A889}">
      <dgm:prSet/>
      <dgm:spPr/>
      <dgm:t>
        <a:bodyPr/>
        <a:lstStyle/>
        <a:p>
          <a:endParaRPr lang="en-US"/>
        </a:p>
      </dgm:t>
    </dgm:pt>
    <dgm:pt modelId="{594A5CDE-49D3-4F40-93D6-2F49BB037BA0}">
      <dgm:prSet phldrT="[Text]"/>
      <dgm:spPr/>
      <dgm:t>
        <a:bodyPr/>
        <a:lstStyle/>
        <a:p>
          <a:r>
            <a:rPr lang="en-US" dirty="0"/>
            <a:t>De-scoping</a:t>
          </a:r>
        </a:p>
      </dgm:t>
    </dgm:pt>
    <dgm:pt modelId="{86D76363-105B-1349-8BFE-34FE975DE244}" type="parTrans" cxnId="{3E945F20-48CA-A941-BDF3-B03B1C60F56F}">
      <dgm:prSet/>
      <dgm:spPr/>
      <dgm:t>
        <a:bodyPr/>
        <a:lstStyle/>
        <a:p>
          <a:endParaRPr lang="en-US"/>
        </a:p>
      </dgm:t>
    </dgm:pt>
    <dgm:pt modelId="{4328CC70-6027-7A41-99B5-B9502F5CBFFB}" type="sibTrans" cxnId="{3E945F20-48CA-A941-BDF3-B03B1C60F56F}">
      <dgm:prSet/>
      <dgm:spPr/>
      <dgm:t>
        <a:bodyPr/>
        <a:lstStyle/>
        <a:p>
          <a:endParaRPr lang="en-US"/>
        </a:p>
      </dgm:t>
    </dgm:pt>
    <dgm:pt modelId="{903E2DE5-0FEE-524E-A689-92807CB6F2B3}">
      <dgm:prSet phldrT="[Text]"/>
      <dgm:spPr/>
      <dgm:t>
        <a:bodyPr/>
        <a:lstStyle/>
        <a:p>
          <a:r>
            <a:rPr lang="en-US" dirty="0"/>
            <a:t>Architectural Design &amp; Plan</a:t>
          </a:r>
        </a:p>
      </dgm:t>
    </dgm:pt>
    <dgm:pt modelId="{612C0334-69FB-7B4A-99A8-B5FA25E355BD}" type="parTrans" cxnId="{9E87E7C4-2A54-4A41-983D-D5AB47FB8946}">
      <dgm:prSet/>
      <dgm:spPr/>
      <dgm:t>
        <a:bodyPr/>
        <a:lstStyle/>
        <a:p>
          <a:endParaRPr lang="en-US"/>
        </a:p>
      </dgm:t>
    </dgm:pt>
    <dgm:pt modelId="{83933D15-2826-5B48-B5B4-449599462800}" type="sibTrans" cxnId="{9E87E7C4-2A54-4A41-983D-D5AB47FB8946}">
      <dgm:prSet/>
      <dgm:spPr/>
      <dgm:t>
        <a:bodyPr/>
        <a:lstStyle/>
        <a:p>
          <a:endParaRPr lang="en-US"/>
        </a:p>
      </dgm:t>
    </dgm:pt>
    <dgm:pt modelId="{E914888F-DE7E-4A4D-8AC1-C214DAE00DEC}">
      <dgm:prSet phldrT="[Text]"/>
      <dgm:spPr/>
      <dgm:t>
        <a:bodyPr/>
        <a:lstStyle/>
        <a:p>
          <a:r>
            <a:rPr lang="en-US" dirty="0"/>
            <a:t>Code Transformation</a:t>
          </a:r>
        </a:p>
      </dgm:t>
    </dgm:pt>
    <dgm:pt modelId="{3BDD0009-5A56-6045-B541-62BFA187F804}" type="parTrans" cxnId="{FEB3F157-331A-F84A-86B0-983296321E89}">
      <dgm:prSet/>
      <dgm:spPr/>
      <dgm:t>
        <a:bodyPr/>
        <a:lstStyle/>
        <a:p>
          <a:endParaRPr lang="en-US"/>
        </a:p>
      </dgm:t>
    </dgm:pt>
    <dgm:pt modelId="{FAB29AE7-879E-CC4B-97F7-E7642294CA8F}" type="sibTrans" cxnId="{FEB3F157-331A-F84A-86B0-983296321E89}">
      <dgm:prSet/>
      <dgm:spPr/>
      <dgm:t>
        <a:bodyPr/>
        <a:lstStyle/>
        <a:p>
          <a:endParaRPr lang="en-US"/>
        </a:p>
      </dgm:t>
    </dgm:pt>
    <dgm:pt modelId="{295AC5EA-C0AB-7E42-943D-78C64974C73D}">
      <dgm:prSet phldrT="[Text]"/>
      <dgm:spPr/>
      <dgm:t>
        <a:bodyPr/>
        <a:lstStyle/>
        <a:p>
          <a:r>
            <a:rPr lang="en-US" dirty="0"/>
            <a:t>Agile, DevOps Methodology</a:t>
          </a:r>
        </a:p>
      </dgm:t>
    </dgm:pt>
    <dgm:pt modelId="{B5A589E9-A48F-A344-85D9-FE632174C1DA}" type="parTrans" cxnId="{AA816698-ACE8-0C48-A886-C432640705E4}">
      <dgm:prSet/>
      <dgm:spPr/>
      <dgm:t>
        <a:bodyPr/>
        <a:lstStyle/>
        <a:p>
          <a:endParaRPr lang="en-US"/>
        </a:p>
      </dgm:t>
    </dgm:pt>
    <dgm:pt modelId="{083E93DA-D914-314E-A484-0DB1390170C0}" type="sibTrans" cxnId="{AA816698-ACE8-0C48-A886-C432640705E4}">
      <dgm:prSet/>
      <dgm:spPr/>
      <dgm:t>
        <a:bodyPr/>
        <a:lstStyle/>
        <a:p>
          <a:endParaRPr lang="en-US"/>
        </a:p>
      </dgm:t>
    </dgm:pt>
    <dgm:pt modelId="{A1F77183-3EA9-474F-8B00-A03600263838}">
      <dgm:prSet phldrT="[Text]"/>
      <dgm:spPr/>
      <dgm:t>
        <a:bodyPr/>
        <a:lstStyle/>
        <a:p>
          <a:r>
            <a:rPr lang="en-US" dirty="0"/>
            <a:t>Microservices Design</a:t>
          </a:r>
        </a:p>
      </dgm:t>
    </dgm:pt>
    <dgm:pt modelId="{07E82423-CE14-5E4F-805A-A9761BA9DDA6}" type="parTrans" cxnId="{C9CB5F38-576E-3046-9A47-EBB8A251F9E0}">
      <dgm:prSet/>
      <dgm:spPr/>
      <dgm:t>
        <a:bodyPr/>
        <a:lstStyle/>
        <a:p>
          <a:endParaRPr lang="en-US"/>
        </a:p>
      </dgm:t>
    </dgm:pt>
    <dgm:pt modelId="{5B0B6FB1-E5C8-3D43-B4BF-9A3E1C961515}" type="sibTrans" cxnId="{C9CB5F38-576E-3046-9A47-EBB8A251F9E0}">
      <dgm:prSet/>
      <dgm:spPr/>
      <dgm:t>
        <a:bodyPr/>
        <a:lstStyle/>
        <a:p>
          <a:endParaRPr lang="en-US"/>
        </a:p>
      </dgm:t>
    </dgm:pt>
    <dgm:pt modelId="{99EDC957-9ED1-8F49-B17A-32CBAF068372}">
      <dgm:prSet phldrT="[Text]"/>
      <dgm:spPr/>
      <dgm:t>
        <a:bodyPr/>
        <a:lstStyle/>
        <a:p>
          <a:r>
            <a:rPr lang="en-US" dirty="0"/>
            <a:t>Cloud-based infrastructure</a:t>
          </a:r>
        </a:p>
      </dgm:t>
    </dgm:pt>
    <dgm:pt modelId="{691C9281-3B89-2443-8AF6-42A428D1D3EA}" type="parTrans" cxnId="{575B03A5-1480-734F-A4B7-019608EE7C4A}">
      <dgm:prSet/>
      <dgm:spPr/>
      <dgm:t>
        <a:bodyPr/>
        <a:lstStyle/>
        <a:p>
          <a:endParaRPr lang="en-US"/>
        </a:p>
      </dgm:t>
    </dgm:pt>
    <dgm:pt modelId="{34AFD51D-B235-444E-9C07-DCAEB5B9ED2B}" type="sibTrans" cxnId="{575B03A5-1480-734F-A4B7-019608EE7C4A}">
      <dgm:prSet/>
      <dgm:spPr/>
      <dgm:t>
        <a:bodyPr/>
        <a:lstStyle/>
        <a:p>
          <a:endParaRPr lang="en-US"/>
        </a:p>
      </dgm:t>
    </dgm:pt>
    <dgm:pt modelId="{FAD9B3F0-0A32-EF4D-9417-F637CF7AF8BB}">
      <dgm:prSet phldrT="[Text]"/>
      <dgm:spPr/>
      <dgm:t>
        <a:bodyPr/>
        <a:lstStyle/>
        <a:p>
          <a:pPr>
            <a:buNone/>
          </a:pPr>
          <a:r>
            <a:rPr lang="en-US" dirty="0"/>
            <a:t>???</a:t>
          </a:r>
        </a:p>
      </dgm:t>
    </dgm:pt>
    <dgm:pt modelId="{CC40A150-A184-3742-A6CE-D44A0F17BADB}" type="parTrans" cxnId="{627A9C0E-0324-204D-8B39-BABD33697F8F}">
      <dgm:prSet/>
      <dgm:spPr/>
      <dgm:t>
        <a:bodyPr/>
        <a:lstStyle/>
        <a:p>
          <a:endParaRPr lang="en-US"/>
        </a:p>
      </dgm:t>
    </dgm:pt>
    <dgm:pt modelId="{DBEEE1B8-D436-5149-B9D1-44249E627F43}" type="sibTrans" cxnId="{627A9C0E-0324-204D-8B39-BABD33697F8F}">
      <dgm:prSet/>
      <dgm:spPr/>
      <dgm:t>
        <a:bodyPr/>
        <a:lstStyle/>
        <a:p>
          <a:endParaRPr lang="en-US"/>
        </a:p>
      </dgm:t>
    </dgm:pt>
    <dgm:pt modelId="{5BDF2871-E981-CE4B-AAFB-9ADB4F7E6F8C}" type="pres">
      <dgm:prSet presAssocID="{750BB867-A9E5-6C47-B122-1F7DDFD55A80}" presName="Name0" presStyleCnt="0">
        <dgm:presLayoutVars>
          <dgm:chMax val="7"/>
          <dgm:chPref val="7"/>
          <dgm:dir/>
          <dgm:animOne val="branch"/>
          <dgm:animLvl val="lvl"/>
        </dgm:presLayoutVars>
      </dgm:prSet>
      <dgm:spPr/>
    </dgm:pt>
    <dgm:pt modelId="{3DF7FC77-2347-1347-9CEE-10AD28852879}" type="pres">
      <dgm:prSet presAssocID="{65E4357A-FDC8-294D-BD14-BF0EB02B4716}" presName="composite" presStyleCnt="0"/>
      <dgm:spPr/>
    </dgm:pt>
    <dgm:pt modelId="{43611CAF-3076-CD44-B557-4F0CEFCEC208}" type="pres">
      <dgm:prSet presAssocID="{65E4357A-FDC8-294D-BD14-BF0EB02B4716}" presName="BackAccent" presStyleLbl="bgShp" presStyleIdx="0" presStyleCnt="3"/>
      <dgm:spPr/>
    </dgm:pt>
    <dgm:pt modelId="{D53FC578-DB90-A24A-BC75-70D24B404844}" type="pres">
      <dgm:prSet presAssocID="{65E4357A-FDC8-294D-BD14-BF0EB02B4716}" presName="Accent" presStyleLbl="alignNode1" presStyleIdx="0" presStyleCnt="3"/>
      <dgm:spPr/>
    </dgm:pt>
    <dgm:pt modelId="{70CF8EE8-CCE2-8E46-9D3B-31758F3BD5DF}" type="pres">
      <dgm:prSet presAssocID="{65E4357A-FDC8-294D-BD14-BF0EB02B4716}" presName="Child" presStyleLbl="revTx" presStyleIdx="0" presStyleCnt="6">
        <dgm:presLayoutVars>
          <dgm:chMax val="0"/>
          <dgm:chPref val="0"/>
          <dgm:bulletEnabled val="1"/>
        </dgm:presLayoutVars>
      </dgm:prSet>
      <dgm:spPr/>
    </dgm:pt>
    <dgm:pt modelId="{49D1A10E-D112-AE4D-A2A0-1554A5B6D89C}" type="pres">
      <dgm:prSet presAssocID="{65E4357A-FDC8-294D-BD14-BF0EB02B4716}" presName="Parent" presStyleLbl="revTx" presStyleIdx="1" presStyleCnt="6">
        <dgm:presLayoutVars>
          <dgm:chMax val="1"/>
          <dgm:chPref val="1"/>
          <dgm:bulletEnabled val="1"/>
        </dgm:presLayoutVars>
      </dgm:prSet>
      <dgm:spPr/>
    </dgm:pt>
    <dgm:pt modelId="{D666F09B-EA26-0B42-97CF-DF7536A326E3}" type="pres">
      <dgm:prSet presAssocID="{74BCA692-C4AB-B743-9C35-40757BA1C891}" presName="sibTrans" presStyleCnt="0"/>
      <dgm:spPr/>
    </dgm:pt>
    <dgm:pt modelId="{B8C2D5A5-D7A9-D24F-ADC4-FC170D7E9469}" type="pres">
      <dgm:prSet presAssocID="{6BDC1AC1-9F81-5C4F-B2F6-57DB228357A7}" presName="composite" presStyleCnt="0"/>
      <dgm:spPr/>
    </dgm:pt>
    <dgm:pt modelId="{10B8AB1B-4E1A-674C-A6B2-242B3BB087DD}" type="pres">
      <dgm:prSet presAssocID="{6BDC1AC1-9F81-5C4F-B2F6-57DB228357A7}" presName="BackAccent" presStyleLbl="bgShp" presStyleIdx="1" presStyleCnt="3"/>
      <dgm:spPr/>
    </dgm:pt>
    <dgm:pt modelId="{D297141C-B9DA-6C49-8BDD-E9693899F6D8}" type="pres">
      <dgm:prSet presAssocID="{6BDC1AC1-9F81-5C4F-B2F6-57DB228357A7}" presName="Accent" presStyleLbl="alignNode1" presStyleIdx="1" presStyleCnt="3"/>
      <dgm:spPr/>
    </dgm:pt>
    <dgm:pt modelId="{F0C1FF9F-1955-3942-885D-65F7CC199077}" type="pres">
      <dgm:prSet presAssocID="{6BDC1AC1-9F81-5C4F-B2F6-57DB228357A7}" presName="Child" presStyleLbl="revTx" presStyleIdx="2" presStyleCnt="6">
        <dgm:presLayoutVars>
          <dgm:chMax val="0"/>
          <dgm:chPref val="0"/>
          <dgm:bulletEnabled val="1"/>
        </dgm:presLayoutVars>
      </dgm:prSet>
      <dgm:spPr/>
    </dgm:pt>
    <dgm:pt modelId="{8F771D08-0637-AD49-8B30-9B7B0370D02A}" type="pres">
      <dgm:prSet presAssocID="{6BDC1AC1-9F81-5C4F-B2F6-57DB228357A7}" presName="Parent" presStyleLbl="revTx" presStyleIdx="3" presStyleCnt="6">
        <dgm:presLayoutVars>
          <dgm:chMax val="1"/>
          <dgm:chPref val="1"/>
          <dgm:bulletEnabled val="1"/>
        </dgm:presLayoutVars>
      </dgm:prSet>
      <dgm:spPr/>
    </dgm:pt>
    <dgm:pt modelId="{17BD2ED9-F950-B343-A146-5BC69620E9F7}" type="pres">
      <dgm:prSet presAssocID="{170F736B-4E45-7E47-B1CA-890377AE50A1}" presName="sibTrans" presStyleCnt="0"/>
      <dgm:spPr/>
    </dgm:pt>
    <dgm:pt modelId="{2229F7FA-D93F-6F47-8181-418589729FEF}" type="pres">
      <dgm:prSet presAssocID="{978090C7-C8D7-AF41-916B-79FF36D3CAD7}" presName="composite" presStyleCnt="0"/>
      <dgm:spPr/>
    </dgm:pt>
    <dgm:pt modelId="{CF4A590B-73FF-2848-B5AB-B82AFF3E8627}" type="pres">
      <dgm:prSet presAssocID="{978090C7-C8D7-AF41-916B-79FF36D3CAD7}" presName="BackAccent" presStyleLbl="bgShp" presStyleIdx="2" presStyleCnt="3"/>
      <dgm:spPr/>
    </dgm:pt>
    <dgm:pt modelId="{C2B5E325-D26D-E649-8A0F-9260209CD35D}" type="pres">
      <dgm:prSet presAssocID="{978090C7-C8D7-AF41-916B-79FF36D3CAD7}" presName="Accent" presStyleLbl="alignNode1" presStyleIdx="2" presStyleCnt="3"/>
      <dgm:spPr/>
    </dgm:pt>
    <dgm:pt modelId="{BAFBE76C-B246-624D-8094-A10F178B7FD1}" type="pres">
      <dgm:prSet presAssocID="{978090C7-C8D7-AF41-916B-79FF36D3CAD7}" presName="Child" presStyleLbl="revTx" presStyleIdx="4" presStyleCnt="6">
        <dgm:presLayoutVars>
          <dgm:chMax val="0"/>
          <dgm:chPref val="0"/>
          <dgm:bulletEnabled val="1"/>
        </dgm:presLayoutVars>
      </dgm:prSet>
      <dgm:spPr/>
    </dgm:pt>
    <dgm:pt modelId="{B0F7409F-2F25-754E-B607-F58B4D69AD19}" type="pres">
      <dgm:prSet presAssocID="{978090C7-C8D7-AF41-916B-79FF36D3CAD7}" presName="Parent" presStyleLbl="revTx" presStyleIdx="5" presStyleCnt="6">
        <dgm:presLayoutVars>
          <dgm:chMax val="1"/>
          <dgm:chPref val="1"/>
          <dgm:bulletEnabled val="1"/>
        </dgm:presLayoutVars>
      </dgm:prSet>
      <dgm:spPr/>
    </dgm:pt>
  </dgm:ptLst>
  <dgm:cxnLst>
    <dgm:cxn modelId="{B31C0107-3CFD-7E45-A13C-85389A288D4A}" type="presOf" srcId="{65E4357A-FDC8-294D-BD14-BF0EB02B4716}" destId="{49D1A10E-D112-AE4D-A2A0-1554A5B6D89C}" srcOrd="0" destOrd="0" presId="urn:microsoft.com/office/officeart/2008/layout/IncreasingCircleProcess"/>
    <dgm:cxn modelId="{D1E96D0B-FC8E-4640-A25B-B616C39DCA30}" srcId="{6BDC1AC1-9F81-5C4F-B2F6-57DB228357A7}" destId="{41EC1610-A29C-4B47-AC80-9233CEDB1F28}" srcOrd="0" destOrd="0" parTransId="{5F4D29DC-E175-D74E-A47A-EE1AF921847F}" sibTransId="{F5DF74BB-BA7D-3C45-AC92-E1B73258148C}"/>
    <dgm:cxn modelId="{627A9C0E-0324-204D-8B39-BABD33697F8F}" srcId="{7F0BBA0E-3792-DC4D-A3FD-18027239F7D1}" destId="{FAD9B3F0-0A32-EF4D-9417-F637CF7AF8BB}" srcOrd="0" destOrd="0" parTransId="{CC40A150-A184-3742-A6CE-D44A0F17BADB}" sibTransId="{DBEEE1B8-D436-5149-B9D1-44249E627F43}"/>
    <dgm:cxn modelId="{3E945F20-48CA-A941-BDF3-B03B1C60F56F}" srcId="{08D9DA62-848E-B241-A192-D0A45F4DD755}" destId="{594A5CDE-49D3-4F40-93D6-2F49BB037BA0}" srcOrd="1" destOrd="0" parTransId="{86D76363-105B-1349-8BFE-34FE975DE244}" sibTransId="{4328CC70-6027-7A41-99B5-B9502F5CBFFB}"/>
    <dgm:cxn modelId="{27385331-C61A-004D-B103-E6730820812C}" type="presOf" srcId="{295AC5EA-C0AB-7E42-943D-78C64974C73D}" destId="{BAFBE76C-B246-624D-8094-A10F178B7FD1}" srcOrd="0" destOrd="2" presId="urn:microsoft.com/office/officeart/2008/layout/IncreasingCircleProcess"/>
    <dgm:cxn modelId="{F775E333-29CE-9542-82F7-CD887BDB0498}" srcId="{750BB867-A9E5-6C47-B122-1F7DDFD55A80}" destId="{978090C7-C8D7-AF41-916B-79FF36D3CAD7}" srcOrd="2" destOrd="0" parTransId="{3708F4A7-5A9A-524B-8773-DBA6A520571D}" sibTransId="{90C16C1B-9164-024B-804D-7A2EF67FE81B}"/>
    <dgm:cxn modelId="{6FEADB36-A448-5B4B-822F-537144E8747B}" type="presOf" srcId="{08D9DA62-848E-B241-A192-D0A45F4DD755}" destId="{F0C1FF9F-1955-3942-885D-65F7CC199077}" srcOrd="0" destOrd="1" presId="urn:microsoft.com/office/officeart/2008/layout/IncreasingCircleProcess"/>
    <dgm:cxn modelId="{C9CB5F38-576E-3046-9A47-EBB8A251F9E0}" srcId="{E914888F-DE7E-4A4D-8AC1-C214DAE00DEC}" destId="{A1F77183-3EA9-474F-8B00-A03600263838}" srcOrd="1" destOrd="0" parTransId="{07E82423-CE14-5E4F-805A-A9761BA9DDA6}" sibTransId="{5B0B6FB1-E5C8-3D43-B4BF-9A3E1C961515}"/>
    <dgm:cxn modelId="{41090349-A639-3D42-A6EC-BE16C6C6CD93}" type="presOf" srcId="{7F0BBA0E-3792-DC4D-A3FD-18027239F7D1}" destId="{70CF8EE8-CCE2-8E46-9D3B-31758F3BD5DF}" srcOrd="0" destOrd="1" presId="urn:microsoft.com/office/officeart/2008/layout/IncreasingCircleProcess"/>
    <dgm:cxn modelId="{AA01734F-50AB-8C48-9FD2-F72415144471}" type="presOf" srcId="{594A5CDE-49D3-4F40-93D6-2F49BB037BA0}" destId="{F0C1FF9F-1955-3942-885D-65F7CC199077}" srcOrd="0" destOrd="3" presId="urn:microsoft.com/office/officeart/2008/layout/IncreasingCircleProcess"/>
    <dgm:cxn modelId="{E1FEAD57-2CC3-DC45-90C1-65F4A2117E7A}" type="presOf" srcId="{903E2DE5-0FEE-524E-A689-92807CB6F2B3}" destId="{F0C1FF9F-1955-3942-885D-65F7CC199077}" srcOrd="0" destOrd="4" presId="urn:microsoft.com/office/officeart/2008/layout/IncreasingCircleProcess"/>
    <dgm:cxn modelId="{FEB3F157-331A-F84A-86B0-983296321E89}" srcId="{978090C7-C8D7-AF41-916B-79FF36D3CAD7}" destId="{E914888F-DE7E-4A4D-8AC1-C214DAE00DEC}" srcOrd="1" destOrd="0" parTransId="{3BDD0009-5A56-6045-B541-62BFA187F804}" sibTransId="{FAB29AE7-879E-CC4B-97F7-E7642294CA8F}"/>
    <dgm:cxn modelId="{59343F5C-91E6-D94D-B178-56562D373266}" type="presOf" srcId="{99EDC957-9ED1-8F49-B17A-32CBAF068372}" destId="{BAFBE76C-B246-624D-8094-A10F178B7FD1}" srcOrd="0" destOrd="4" presId="urn:microsoft.com/office/officeart/2008/layout/IncreasingCircleProcess"/>
    <dgm:cxn modelId="{FBAF436A-ED6A-8546-B1FB-27EB8493D443}" type="presOf" srcId="{D78C60C6-4479-1E44-B757-43CC8F196A29}" destId="{F0C1FF9F-1955-3942-885D-65F7CC199077}" srcOrd="0" destOrd="2" presId="urn:microsoft.com/office/officeart/2008/layout/IncreasingCircleProcess"/>
    <dgm:cxn modelId="{F810FC6C-7AA7-0C47-B401-CBFFB479BCFC}" srcId="{978090C7-C8D7-AF41-916B-79FF36D3CAD7}" destId="{F80362DE-7963-6F4F-9BFB-E2701FDEEDB3}" srcOrd="0" destOrd="0" parTransId="{052E6DA5-FE48-9141-BC78-FFF4CE610FFB}" sibTransId="{F4FE8CD5-5195-3448-BE9F-440A3170BCB6}"/>
    <dgm:cxn modelId="{BF395580-EB8E-AD45-8CCA-061F9BD55966}" srcId="{6BDC1AC1-9F81-5C4F-B2F6-57DB228357A7}" destId="{08D9DA62-848E-B241-A192-D0A45F4DD755}" srcOrd="1" destOrd="0" parTransId="{1E34591F-CBAC-EB4D-95AC-70047F757579}" sibTransId="{EA2934FB-2863-C741-BBE6-45810861A578}"/>
    <dgm:cxn modelId="{39A9B887-7401-4847-999B-4348A66014A9}" srcId="{65E4357A-FDC8-294D-BD14-BF0EB02B4716}" destId="{7F0BBA0E-3792-DC4D-A3FD-18027239F7D1}" srcOrd="1" destOrd="0" parTransId="{E53211FB-9BEC-2E42-8899-DBC85DD3BD4D}" sibTransId="{F588E5C6-5D04-2F4F-850E-D448C5369E4B}"/>
    <dgm:cxn modelId="{58D13C88-DC46-8340-A1E1-A529704CFCE0}" srcId="{750BB867-A9E5-6C47-B122-1F7DDFD55A80}" destId="{65E4357A-FDC8-294D-BD14-BF0EB02B4716}" srcOrd="0" destOrd="0" parTransId="{234253ED-FEA6-AD46-82CA-6B8816B862E1}" sibTransId="{74BCA692-C4AB-B743-9C35-40757BA1C891}"/>
    <dgm:cxn modelId="{A4A8148F-D121-294F-9EF2-5AB44FC9AE61}" type="presOf" srcId="{978090C7-C8D7-AF41-916B-79FF36D3CAD7}" destId="{B0F7409F-2F25-754E-B607-F58B4D69AD19}" srcOrd="0" destOrd="0" presId="urn:microsoft.com/office/officeart/2008/layout/IncreasingCircleProcess"/>
    <dgm:cxn modelId="{AA816698-ACE8-0C48-A886-C432640705E4}" srcId="{E914888F-DE7E-4A4D-8AC1-C214DAE00DEC}" destId="{295AC5EA-C0AB-7E42-943D-78C64974C73D}" srcOrd="0" destOrd="0" parTransId="{B5A589E9-A48F-A344-85D9-FE632174C1DA}" sibTransId="{083E93DA-D914-314E-A484-0DB1390170C0}"/>
    <dgm:cxn modelId="{575B03A5-1480-734F-A4B7-019608EE7C4A}" srcId="{E914888F-DE7E-4A4D-8AC1-C214DAE00DEC}" destId="{99EDC957-9ED1-8F49-B17A-32CBAF068372}" srcOrd="2" destOrd="0" parTransId="{691C9281-3B89-2443-8AF6-42A428D1D3EA}" sibTransId="{34AFD51D-B235-444E-9C07-DCAEB5B9ED2B}"/>
    <dgm:cxn modelId="{698BF6A7-56DB-D74C-9A15-3A6C241D0507}" type="presOf" srcId="{E914888F-DE7E-4A4D-8AC1-C214DAE00DEC}" destId="{BAFBE76C-B246-624D-8094-A10F178B7FD1}" srcOrd="0" destOrd="1" presId="urn:microsoft.com/office/officeart/2008/layout/IncreasingCircleProcess"/>
    <dgm:cxn modelId="{685629AD-9A24-FE42-9E57-AB38241072B6}" type="presOf" srcId="{750BB867-A9E5-6C47-B122-1F7DDFD55A80}" destId="{5BDF2871-E981-CE4B-AAFB-9ADB4F7E6F8C}" srcOrd="0" destOrd="0" presId="urn:microsoft.com/office/officeart/2008/layout/IncreasingCircleProcess"/>
    <dgm:cxn modelId="{CAA40BB3-6255-D141-A02B-A36F18D6762F}" type="presOf" srcId="{A1F77183-3EA9-474F-8B00-A03600263838}" destId="{BAFBE76C-B246-624D-8094-A10F178B7FD1}" srcOrd="0" destOrd="3" presId="urn:microsoft.com/office/officeart/2008/layout/IncreasingCircleProcess"/>
    <dgm:cxn modelId="{2DFB7EBA-3599-9842-A268-B243C9A39D5E}" type="presOf" srcId="{F80362DE-7963-6F4F-9BFB-E2701FDEEDB3}" destId="{BAFBE76C-B246-624D-8094-A10F178B7FD1}" srcOrd="0" destOrd="0" presId="urn:microsoft.com/office/officeart/2008/layout/IncreasingCircleProcess"/>
    <dgm:cxn modelId="{4AC358BF-5E2A-5E4A-90EA-0AA484D0A3C9}" srcId="{65E4357A-FDC8-294D-BD14-BF0EB02B4716}" destId="{02F231A2-1866-9F40-9B84-D575DA77E82C}" srcOrd="0" destOrd="0" parTransId="{6592968E-E9DC-BD49-B6BB-53C55BDDDB94}" sibTransId="{55B1068E-85C0-734B-9EC9-A07F843D2E04}"/>
    <dgm:cxn modelId="{9E87E7C4-2A54-4A41-983D-D5AB47FB8946}" srcId="{08D9DA62-848E-B241-A192-D0A45F4DD755}" destId="{903E2DE5-0FEE-524E-A689-92807CB6F2B3}" srcOrd="2" destOrd="0" parTransId="{612C0334-69FB-7B4A-99A8-B5FA25E355BD}" sibTransId="{83933D15-2826-5B48-B5B4-449599462800}"/>
    <dgm:cxn modelId="{B3027BEC-FDC5-B34D-BB54-C73897798A3F}" type="presOf" srcId="{FAD9B3F0-0A32-EF4D-9417-F637CF7AF8BB}" destId="{70CF8EE8-CCE2-8E46-9D3B-31758F3BD5DF}" srcOrd="0" destOrd="2" presId="urn:microsoft.com/office/officeart/2008/layout/IncreasingCircleProcess"/>
    <dgm:cxn modelId="{346191EC-9839-3C43-B873-2A299AB36E9D}" type="presOf" srcId="{6BDC1AC1-9F81-5C4F-B2F6-57DB228357A7}" destId="{8F771D08-0637-AD49-8B30-9B7B0370D02A}" srcOrd="0" destOrd="0" presId="urn:microsoft.com/office/officeart/2008/layout/IncreasingCircleProcess"/>
    <dgm:cxn modelId="{094BA1EC-9076-A943-91F7-37E4F4D6A889}" srcId="{08D9DA62-848E-B241-A192-D0A45F4DD755}" destId="{D78C60C6-4479-1E44-B757-43CC8F196A29}" srcOrd="0" destOrd="0" parTransId="{E0DA3EBA-F976-1647-8477-7C448967AD98}" sibTransId="{8B33724A-1B26-A743-91D6-CE579C330759}"/>
    <dgm:cxn modelId="{27087DEF-2FC6-4F46-9931-DA19DC359733}" srcId="{750BB867-A9E5-6C47-B122-1F7DDFD55A80}" destId="{6BDC1AC1-9F81-5C4F-B2F6-57DB228357A7}" srcOrd="1" destOrd="0" parTransId="{80CB75CE-237E-8845-92F3-718601945669}" sibTransId="{170F736B-4E45-7E47-B1CA-890377AE50A1}"/>
    <dgm:cxn modelId="{32B8ABFB-03AA-E349-A291-B722DC2E3B1A}" type="presOf" srcId="{02F231A2-1866-9F40-9B84-D575DA77E82C}" destId="{70CF8EE8-CCE2-8E46-9D3B-31758F3BD5DF}" srcOrd="0" destOrd="0" presId="urn:microsoft.com/office/officeart/2008/layout/IncreasingCircleProcess"/>
    <dgm:cxn modelId="{8E2E32FC-DD2D-5F4A-BB1E-D79CEC2398E4}" type="presOf" srcId="{41EC1610-A29C-4B47-AC80-9233CEDB1F28}" destId="{F0C1FF9F-1955-3942-885D-65F7CC199077}" srcOrd="0" destOrd="0" presId="urn:microsoft.com/office/officeart/2008/layout/IncreasingCircleProcess"/>
    <dgm:cxn modelId="{62F3A271-EC1B-6C42-8596-AD97DADFBF47}" type="presParOf" srcId="{5BDF2871-E981-CE4B-AAFB-9ADB4F7E6F8C}" destId="{3DF7FC77-2347-1347-9CEE-10AD28852879}" srcOrd="0" destOrd="0" presId="urn:microsoft.com/office/officeart/2008/layout/IncreasingCircleProcess"/>
    <dgm:cxn modelId="{0B33E867-C61A-F640-B582-B972893B8669}" type="presParOf" srcId="{3DF7FC77-2347-1347-9CEE-10AD28852879}" destId="{43611CAF-3076-CD44-B557-4F0CEFCEC208}" srcOrd="0" destOrd="0" presId="urn:microsoft.com/office/officeart/2008/layout/IncreasingCircleProcess"/>
    <dgm:cxn modelId="{3392547B-2A3C-F946-BB4C-2981CECF24C4}" type="presParOf" srcId="{3DF7FC77-2347-1347-9CEE-10AD28852879}" destId="{D53FC578-DB90-A24A-BC75-70D24B404844}" srcOrd="1" destOrd="0" presId="urn:microsoft.com/office/officeart/2008/layout/IncreasingCircleProcess"/>
    <dgm:cxn modelId="{35FD3D7B-0508-934C-A9D3-71E3A582220A}" type="presParOf" srcId="{3DF7FC77-2347-1347-9CEE-10AD28852879}" destId="{70CF8EE8-CCE2-8E46-9D3B-31758F3BD5DF}" srcOrd="2" destOrd="0" presId="urn:microsoft.com/office/officeart/2008/layout/IncreasingCircleProcess"/>
    <dgm:cxn modelId="{EE948328-AB0E-C546-8B98-6B7459B30618}" type="presParOf" srcId="{3DF7FC77-2347-1347-9CEE-10AD28852879}" destId="{49D1A10E-D112-AE4D-A2A0-1554A5B6D89C}" srcOrd="3" destOrd="0" presId="urn:microsoft.com/office/officeart/2008/layout/IncreasingCircleProcess"/>
    <dgm:cxn modelId="{1C5C93D0-D5D5-DF4E-89DB-A7E99F06563A}" type="presParOf" srcId="{5BDF2871-E981-CE4B-AAFB-9ADB4F7E6F8C}" destId="{D666F09B-EA26-0B42-97CF-DF7536A326E3}" srcOrd="1" destOrd="0" presId="urn:microsoft.com/office/officeart/2008/layout/IncreasingCircleProcess"/>
    <dgm:cxn modelId="{A60BE350-2A42-DB4E-ABCE-ECF3CA5DDF81}" type="presParOf" srcId="{5BDF2871-E981-CE4B-AAFB-9ADB4F7E6F8C}" destId="{B8C2D5A5-D7A9-D24F-ADC4-FC170D7E9469}" srcOrd="2" destOrd="0" presId="urn:microsoft.com/office/officeart/2008/layout/IncreasingCircleProcess"/>
    <dgm:cxn modelId="{241375FA-2455-7F44-B11B-6232B0248ADA}" type="presParOf" srcId="{B8C2D5A5-D7A9-D24F-ADC4-FC170D7E9469}" destId="{10B8AB1B-4E1A-674C-A6B2-242B3BB087DD}" srcOrd="0" destOrd="0" presId="urn:microsoft.com/office/officeart/2008/layout/IncreasingCircleProcess"/>
    <dgm:cxn modelId="{126313BB-F725-C843-B547-19BA6DB1078D}" type="presParOf" srcId="{B8C2D5A5-D7A9-D24F-ADC4-FC170D7E9469}" destId="{D297141C-B9DA-6C49-8BDD-E9693899F6D8}" srcOrd="1" destOrd="0" presId="urn:microsoft.com/office/officeart/2008/layout/IncreasingCircleProcess"/>
    <dgm:cxn modelId="{1C0A8D0D-7605-2C4B-A342-3DD7583B7F31}" type="presParOf" srcId="{B8C2D5A5-D7A9-D24F-ADC4-FC170D7E9469}" destId="{F0C1FF9F-1955-3942-885D-65F7CC199077}" srcOrd="2" destOrd="0" presId="urn:microsoft.com/office/officeart/2008/layout/IncreasingCircleProcess"/>
    <dgm:cxn modelId="{1655E137-9337-8247-AE8D-BCCE03E5DDC9}" type="presParOf" srcId="{B8C2D5A5-D7A9-D24F-ADC4-FC170D7E9469}" destId="{8F771D08-0637-AD49-8B30-9B7B0370D02A}" srcOrd="3" destOrd="0" presId="urn:microsoft.com/office/officeart/2008/layout/IncreasingCircleProcess"/>
    <dgm:cxn modelId="{CD03434C-A851-2E44-B589-50FE47291348}" type="presParOf" srcId="{5BDF2871-E981-CE4B-AAFB-9ADB4F7E6F8C}" destId="{17BD2ED9-F950-B343-A146-5BC69620E9F7}" srcOrd="3" destOrd="0" presId="urn:microsoft.com/office/officeart/2008/layout/IncreasingCircleProcess"/>
    <dgm:cxn modelId="{B2764DBE-E127-1C49-9C90-C0A1A5169F18}" type="presParOf" srcId="{5BDF2871-E981-CE4B-AAFB-9ADB4F7E6F8C}" destId="{2229F7FA-D93F-6F47-8181-418589729FEF}" srcOrd="4" destOrd="0" presId="urn:microsoft.com/office/officeart/2008/layout/IncreasingCircleProcess"/>
    <dgm:cxn modelId="{98F04F02-DFA8-A244-A99B-406A1F69F30E}" type="presParOf" srcId="{2229F7FA-D93F-6F47-8181-418589729FEF}" destId="{CF4A590B-73FF-2848-B5AB-B82AFF3E8627}" srcOrd="0" destOrd="0" presId="urn:microsoft.com/office/officeart/2008/layout/IncreasingCircleProcess"/>
    <dgm:cxn modelId="{869570C4-6BE7-B84C-9FB1-167D12CD75E6}" type="presParOf" srcId="{2229F7FA-D93F-6F47-8181-418589729FEF}" destId="{C2B5E325-D26D-E649-8A0F-9260209CD35D}" srcOrd="1" destOrd="0" presId="urn:microsoft.com/office/officeart/2008/layout/IncreasingCircleProcess"/>
    <dgm:cxn modelId="{572BD609-D36B-9C4A-BD40-6050D2A5A3EC}" type="presParOf" srcId="{2229F7FA-D93F-6F47-8181-418589729FEF}" destId="{BAFBE76C-B246-624D-8094-A10F178B7FD1}" srcOrd="2" destOrd="0" presId="urn:microsoft.com/office/officeart/2008/layout/IncreasingCircleProcess"/>
    <dgm:cxn modelId="{DAEEF933-CC66-F945-8B50-8010A4571EF6}" type="presParOf" srcId="{2229F7FA-D93F-6F47-8181-418589729FEF}" destId="{B0F7409F-2F25-754E-B607-F58B4D69AD19}"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515039-A255-1546-AF79-2D59C6B1993B}" type="doc">
      <dgm:prSet loTypeId="urn:microsoft.com/office/officeart/2005/8/layout/hChevron3" loCatId="" qsTypeId="urn:microsoft.com/office/officeart/2005/8/quickstyle/simple1" qsCatId="simple" csTypeId="urn:microsoft.com/office/officeart/2005/8/colors/accent1_2" csCatId="accent1" phldr="1"/>
      <dgm:spPr/>
    </dgm:pt>
    <dgm:pt modelId="{12D5E0E3-F9D8-A24B-9715-D0E3F1F5AEBB}">
      <dgm:prSet phldrT="[Text]"/>
      <dgm:spPr/>
      <dgm:t>
        <a:bodyPr/>
        <a:lstStyle/>
        <a:p>
          <a:r>
            <a:rPr lang="en-US" dirty="0"/>
            <a:t>Run extracts on IBM </a:t>
          </a:r>
          <a:r>
            <a:rPr lang="en-US" dirty="0" err="1"/>
            <a:t>i</a:t>
          </a:r>
          <a:endParaRPr lang="en-US" dirty="0"/>
        </a:p>
      </dgm:t>
    </dgm:pt>
    <dgm:pt modelId="{BD7E6F08-A14F-AA40-84B7-9317B5BBC871}" type="parTrans" cxnId="{35EF1437-F83E-B641-A736-60460CED0BB5}">
      <dgm:prSet/>
      <dgm:spPr/>
      <dgm:t>
        <a:bodyPr/>
        <a:lstStyle/>
        <a:p>
          <a:endParaRPr lang="en-US"/>
        </a:p>
      </dgm:t>
    </dgm:pt>
    <dgm:pt modelId="{40B0754B-171A-BE4D-B735-D766DA805D04}" type="sibTrans" cxnId="{35EF1437-F83E-B641-A736-60460CED0BB5}">
      <dgm:prSet/>
      <dgm:spPr/>
      <dgm:t>
        <a:bodyPr/>
        <a:lstStyle/>
        <a:p>
          <a:endParaRPr lang="en-US"/>
        </a:p>
      </dgm:t>
    </dgm:pt>
    <dgm:pt modelId="{ECC58D0E-0AAF-2B4E-B958-ACD5AC2368F1}">
      <dgm:prSet phldrT="[Text]"/>
      <dgm:spPr/>
      <dgm:t>
        <a:bodyPr/>
        <a:lstStyle/>
        <a:p>
          <a:r>
            <a:rPr lang="en-US" dirty="0"/>
            <a:t>Upload output to AWS </a:t>
          </a:r>
          <a:r>
            <a:rPr lang="en-US" dirty="0" err="1"/>
            <a:t>Quicksight</a:t>
          </a:r>
          <a:endParaRPr lang="en-US" dirty="0"/>
        </a:p>
      </dgm:t>
    </dgm:pt>
    <dgm:pt modelId="{5EB24A7A-45D1-A74D-B1F9-683BCBBC51BB}" type="parTrans" cxnId="{7A09CA9C-1CD8-7C47-8912-CDBFA8FDE349}">
      <dgm:prSet/>
      <dgm:spPr/>
      <dgm:t>
        <a:bodyPr/>
        <a:lstStyle/>
        <a:p>
          <a:endParaRPr lang="en-US"/>
        </a:p>
      </dgm:t>
    </dgm:pt>
    <dgm:pt modelId="{178F110F-4704-9B43-BAAC-DF130E2C4A9D}" type="sibTrans" cxnId="{7A09CA9C-1CD8-7C47-8912-CDBFA8FDE349}">
      <dgm:prSet/>
      <dgm:spPr/>
      <dgm:t>
        <a:bodyPr/>
        <a:lstStyle/>
        <a:p>
          <a:endParaRPr lang="en-US"/>
        </a:p>
      </dgm:t>
    </dgm:pt>
    <dgm:pt modelId="{A660BA43-EE42-3B40-9CEF-182EE850CF7A}">
      <dgm:prSet phldrT="[Text]"/>
      <dgm:spPr/>
      <dgm:t>
        <a:bodyPr/>
        <a:lstStyle/>
        <a:p>
          <a:r>
            <a:rPr lang="en-US" dirty="0"/>
            <a:t>Analyze Results for Client</a:t>
          </a:r>
        </a:p>
      </dgm:t>
    </dgm:pt>
    <dgm:pt modelId="{F61A3C3D-7F71-D54C-A319-D2E7E93E1455}" type="parTrans" cxnId="{70D359A5-5896-2547-98D4-03FB71CE00CC}">
      <dgm:prSet/>
      <dgm:spPr/>
      <dgm:t>
        <a:bodyPr/>
        <a:lstStyle/>
        <a:p>
          <a:endParaRPr lang="en-US"/>
        </a:p>
      </dgm:t>
    </dgm:pt>
    <dgm:pt modelId="{F89CD3F4-C4D5-0543-B395-9AA21AA9C3B0}" type="sibTrans" cxnId="{70D359A5-5896-2547-98D4-03FB71CE00CC}">
      <dgm:prSet/>
      <dgm:spPr/>
      <dgm:t>
        <a:bodyPr/>
        <a:lstStyle/>
        <a:p>
          <a:endParaRPr lang="en-US"/>
        </a:p>
      </dgm:t>
    </dgm:pt>
    <dgm:pt modelId="{6FBE0E8F-3EDD-824A-917C-A93A9ECEA85B}" type="pres">
      <dgm:prSet presAssocID="{6F515039-A255-1546-AF79-2D59C6B1993B}" presName="Name0" presStyleCnt="0">
        <dgm:presLayoutVars>
          <dgm:dir/>
          <dgm:resizeHandles val="exact"/>
        </dgm:presLayoutVars>
      </dgm:prSet>
      <dgm:spPr/>
    </dgm:pt>
    <dgm:pt modelId="{70EA0860-E5F9-AB45-84FB-9F24C6B17BD7}" type="pres">
      <dgm:prSet presAssocID="{12D5E0E3-F9D8-A24B-9715-D0E3F1F5AEBB}" presName="parTxOnly" presStyleLbl="node1" presStyleIdx="0" presStyleCnt="3">
        <dgm:presLayoutVars>
          <dgm:bulletEnabled val="1"/>
        </dgm:presLayoutVars>
      </dgm:prSet>
      <dgm:spPr/>
    </dgm:pt>
    <dgm:pt modelId="{17CAB6A6-F69D-3044-A48E-EC97D697F427}" type="pres">
      <dgm:prSet presAssocID="{40B0754B-171A-BE4D-B735-D766DA805D04}" presName="parSpace" presStyleCnt="0"/>
      <dgm:spPr/>
    </dgm:pt>
    <dgm:pt modelId="{50019553-6C8A-E64E-83D1-A9AE05DC5A25}" type="pres">
      <dgm:prSet presAssocID="{ECC58D0E-0AAF-2B4E-B958-ACD5AC2368F1}" presName="parTxOnly" presStyleLbl="node1" presStyleIdx="1" presStyleCnt="3">
        <dgm:presLayoutVars>
          <dgm:bulletEnabled val="1"/>
        </dgm:presLayoutVars>
      </dgm:prSet>
      <dgm:spPr/>
    </dgm:pt>
    <dgm:pt modelId="{EC24FCD0-C93F-9547-B96E-5F142A02C580}" type="pres">
      <dgm:prSet presAssocID="{178F110F-4704-9B43-BAAC-DF130E2C4A9D}" presName="parSpace" presStyleCnt="0"/>
      <dgm:spPr/>
    </dgm:pt>
    <dgm:pt modelId="{4E9E9246-76B8-2D47-8B68-0D3C5B27D8F1}" type="pres">
      <dgm:prSet presAssocID="{A660BA43-EE42-3B40-9CEF-182EE850CF7A}" presName="parTxOnly" presStyleLbl="node1" presStyleIdx="2" presStyleCnt="3">
        <dgm:presLayoutVars>
          <dgm:bulletEnabled val="1"/>
        </dgm:presLayoutVars>
      </dgm:prSet>
      <dgm:spPr/>
    </dgm:pt>
  </dgm:ptLst>
  <dgm:cxnLst>
    <dgm:cxn modelId="{2E459F26-0425-9F4E-9BE5-1BB83603B748}" type="presOf" srcId="{6F515039-A255-1546-AF79-2D59C6B1993B}" destId="{6FBE0E8F-3EDD-824A-917C-A93A9ECEA85B}" srcOrd="0" destOrd="0" presId="urn:microsoft.com/office/officeart/2005/8/layout/hChevron3"/>
    <dgm:cxn modelId="{35EF1437-F83E-B641-A736-60460CED0BB5}" srcId="{6F515039-A255-1546-AF79-2D59C6B1993B}" destId="{12D5E0E3-F9D8-A24B-9715-D0E3F1F5AEBB}" srcOrd="0" destOrd="0" parTransId="{BD7E6F08-A14F-AA40-84B7-9317B5BBC871}" sibTransId="{40B0754B-171A-BE4D-B735-D766DA805D04}"/>
    <dgm:cxn modelId="{7A09CA9C-1CD8-7C47-8912-CDBFA8FDE349}" srcId="{6F515039-A255-1546-AF79-2D59C6B1993B}" destId="{ECC58D0E-0AAF-2B4E-B958-ACD5AC2368F1}" srcOrd="1" destOrd="0" parTransId="{5EB24A7A-45D1-A74D-B1F9-683BCBBC51BB}" sibTransId="{178F110F-4704-9B43-BAAC-DF130E2C4A9D}"/>
    <dgm:cxn modelId="{3AA326A5-04C8-B34E-BB8D-3D30101BFA5C}" type="presOf" srcId="{ECC58D0E-0AAF-2B4E-B958-ACD5AC2368F1}" destId="{50019553-6C8A-E64E-83D1-A9AE05DC5A25}" srcOrd="0" destOrd="0" presId="urn:microsoft.com/office/officeart/2005/8/layout/hChevron3"/>
    <dgm:cxn modelId="{70D359A5-5896-2547-98D4-03FB71CE00CC}" srcId="{6F515039-A255-1546-AF79-2D59C6B1993B}" destId="{A660BA43-EE42-3B40-9CEF-182EE850CF7A}" srcOrd="2" destOrd="0" parTransId="{F61A3C3D-7F71-D54C-A319-D2E7E93E1455}" sibTransId="{F89CD3F4-C4D5-0543-B395-9AA21AA9C3B0}"/>
    <dgm:cxn modelId="{936D39AA-8F19-D642-BC4E-B8CDE1C22A0B}" type="presOf" srcId="{A660BA43-EE42-3B40-9CEF-182EE850CF7A}" destId="{4E9E9246-76B8-2D47-8B68-0D3C5B27D8F1}" srcOrd="0" destOrd="0" presId="urn:microsoft.com/office/officeart/2005/8/layout/hChevron3"/>
    <dgm:cxn modelId="{B27CD7DE-0138-5842-BECA-CEA0A4117AB9}" type="presOf" srcId="{12D5E0E3-F9D8-A24B-9715-D0E3F1F5AEBB}" destId="{70EA0860-E5F9-AB45-84FB-9F24C6B17BD7}" srcOrd="0" destOrd="0" presId="urn:microsoft.com/office/officeart/2005/8/layout/hChevron3"/>
    <dgm:cxn modelId="{FF79B087-8B39-3F4C-87BF-5FE9872C6C7E}" type="presParOf" srcId="{6FBE0E8F-3EDD-824A-917C-A93A9ECEA85B}" destId="{70EA0860-E5F9-AB45-84FB-9F24C6B17BD7}" srcOrd="0" destOrd="0" presId="urn:microsoft.com/office/officeart/2005/8/layout/hChevron3"/>
    <dgm:cxn modelId="{8F32CFEA-FC44-274B-89E1-64999220AE27}" type="presParOf" srcId="{6FBE0E8F-3EDD-824A-917C-A93A9ECEA85B}" destId="{17CAB6A6-F69D-3044-A48E-EC97D697F427}" srcOrd="1" destOrd="0" presId="urn:microsoft.com/office/officeart/2005/8/layout/hChevron3"/>
    <dgm:cxn modelId="{A5A6E4B1-72E5-154D-A876-8F031E5CC9F2}" type="presParOf" srcId="{6FBE0E8F-3EDD-824A-917C-A93A9ECEA85B}" destId="{50019553-6C8A-E64E-83D1-A9AE05DC5A25}" srcOrd="2" destOrd="0" presId="urn:microsoft.com/office/officeart/2005/8/layout/hChevron3"/>
    <dgm:cxn modelId="{E40CE5A6-DA2C-5247-9F22-1FD3E6CBB183}" type="presParOf" srcId="{6FBE0E8F-3EDD-824A-917C-A93A9ECEA85B}" destId="{EC24FCD0-C93F-9547-B96E-5F142A02C580}" srcOrd="3" destOrd="0" presId="urn:microsoft.com/office/officeart/2005/8/layout/hChevron3"/>
    <dgm:cxn modelId="{6D3BF6B1-AE36-0840-AFDA-08C5D3C61345}" type="presParOf" srcId="{6FBE0E8F-3EDD-824A-917C-A93A9ECEA85B}" destId="{4E9E9246-76B8-2D47-8B68-0D3C5B27D8F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11CAF-3076-CD44-B557-4F0CEFCEC208}">
      <dsp:nvSpPr>
        <dsp:cNvPr id="0" name=""/>
        <dsp:cNvSpPr/>
      </dsp:nvSpPr>
      <dsp:spPr>
        <a:xfrm>
          <a:off x="282733" y="0"/>
          <a:ext cx="841248" cy="841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FC578-DB90-A24A-BC75-70D24B404844}">
      <dsp:nvSpPr>
        <dsp:cNvPr id="0" name=""/>
        <dsp:cNvSpPr/>
      </dsp:nvSpPr>
      <dsp:spPr>
        <a:xfrm>
          <a:off x="366858" y="84124"/>
          <a:ext cx="672998" cy="672998"/>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CF8EE8-CCE2-8E46-9D3B-31758F3BD5DF}">
      <dsp:nvSpPr>
        <dsp:cNvPr id="0" name=""/>
        <dsp:cNvSpPr/>
      </dsp:nvSpPr>
      <dsp:spPr>
        <a:xfrm>
          <a:off x="1299241" y="841248"/>
          <a:ext cx="2488692" cy="354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kern="1200" dirty="0"/>
            <a:t>&lt;$100K</a:t>
          </a:r>
        </a:p>
        <a:p>
          <a:pPr marL="0" lvl="0" indent="0" algn="l" defTabSz="1200150">
            <a:lnSpc>
              <a:spcPct val="90000"/>
            </a:lnSpc>
            <a:spcBef>
              <a:spcPct val="0"/>
            </a:spcBef>
            <a:spcAft>
              <a:spcPct val="35000"/>
            </a:spcAft>
            <a:buNone/>
          </a:pPr>
          <a:r>
            <a:rPr lang="en-US" sz="2700" kern="1200" dirty="0"/>
            <a:t>Inventory &amp; Assessment</a:t>
          </a:r>
        </a:p>
        <a:p>
          <a:pPr marL="228600" lvl="1" indent="-228600" algn="l" defTabSz="1200150">
            <a:lnSpc>
              <a:spcPct val="90000"/>
            </a:lnSpc>
            <a:spcBef>
              <a:spcPct val="0"/>
            </a:spcBef>
            <a:spcAft>
              <a:spcPct val="15000"/>
            </a:spcAft>
            <a:buNone/>
          </a:pPr>
          <a:r>
            <a:rPr lang="en-US" sz="2700" kern="1200" dirty="0"/>
            <a:t>???</a:t>
          </a:r>
        </a:p>
      </dsp:txBody>
      <dsp:txXfrm>
        <a:off x="1299241" y="841248"/>
        <a:ext cx="2488692" cy="3540252"/>
      </dsp:txXfrm>
    </dsp:sp>
    <dsp:sp modelId="{49D1A10E-D112-AE4D-A2A0-1554A5B6D89C}">
      <dsp:nvSpPr>
        <dsp:cNvPr id="0" name=""/>
        <dsp:cNvSpPr/>
      </dsp:nvSpPr>
      <dsp:spPr>
        <a:xfrm>
          <a:off x="1299241" y="0"/>
          <a:ext cx="2488692" cy="84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3-5 Weeks</a:t>
          </a:r>
        </a:p>
      </dsp:txBody>
      <dsp:txXfrm>
        <a:off x="1299241" y="0"/>
        <a:ext cx="2488692" cy="841248"/>
      </dsp:txXfrm>
    </dsp:sp>
    <dsp:sp modelId="{10B8AB1B-4E1A-674C-A6B2-242B3BB087DD}">
      <dsp:nvSpPr>
        <dsp:cNvPr id="0" name=""/>
        <dsp:cNvSpPr/>
      </dsp:nvSpPr>
      <dsp:spPr>
        <a:xfrm>
          <a:off x="3963193" y="0"/>
          <a:ext cx="841248" cy="841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7141C-B9DA-6C49-8BDD-E9693899F6D8}">
      <dsp:nvSpPr>
        <dsp:cNvPr id="0" name=""/>
        <dsp:cNvSpPr/>
      </dsp:nvSpPr>
      <dsp:spPr>
        <a:xfrm>
          <a:off x="4047318" y="84124"/>
          <a:ext cx="672998" cy="672998"/>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C1FF9F-1955-3942-885D-65F7CC199077}">
      <dsp:nvSpPr>
        <dsp:cNvPr id="0" name=""/>
        <dsp:cNvSpPr/>
      </dsp:nvSpPr>
      <dsp:spPr>
        <a:xfrm>
          <a:off x="4979701" y="841248"/>
          <a:ext cx="2488692" cy="354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kern="1200" dirty="0"/>
            <a:t>~$500K</a:t>
          </a:r>
        </a:p>
        <a:p>
          <a:pPr marL="0" lvl="0" indent="0" algn="l" defTabSz="1200150">
            <a:lnSpc>
              <a:spcPct val="90000"/>
            </a:lnSpc>
            <a:spcBef>
              <a:spcPct val="0"/>
            </a:spcBef>
            <a:spcAft>
              <a:spcPct val="35000"/>
            </a:spcAft>
            <a:buNone/>
          </a:pPr>
          <a:r>
            <a:rPr lang="en-US" sz="2700" kern="1200" dirty="0"/>
            <a:t>Tool-base Discovery</a:t>
          </a:r>
        </a:p>
        <a:p>
          <a:pPr marL="228600" lvl="1" indent="-228600" algn="l" defTabSz="1200150">
            <a:lnSpc>
              <a:spcPct val="90000"/>
            </a:lnSpc>
            <a:spcBef>
              <a:spcPct val="0"/>
            </a:spcBef>
            <a:spcAft>
              <a:spcPct val="15000"/>
            </a:spcAft>
            <a:buChar char="•"/>
          </a:pPr>
          <a:r>
            <a:rPr lang="en-US" sz="2700" kern="1200" dirty="0"/>
            <a:t>Application Deep Dive</a:t>
          </a:r>
        </a:p>
        <a:p>
          <a:pPr marL="228600" lvl="1" indent="-228600" algn="l" defTabSz="1200150">
            <a:lnSpc>
              <a:spcPct val="90000"/>
            </a:lnSpc>
            <a:spcBef>
              <a:spcPct val="0"/>
            </a:spcBef>
            <a:spcAft>
              <a:spcPct val="15000"/>
            </a:spcAft>
            <a:buChar char="•"/>
          </a:pPr>
          <a:r>
            <a:rPr lang="en-US" sz="2700" kern="1200" dirty="0"/>
            <a:t>De-scoping</a:t>
          </a:r>
        </a:p>
        <a:p>
          <a:pPr marL="228600" lvl="1" indent="-228600" algn="l" defTabSz="1200150">
            <a:lnSpc>
              <a:spcPct val="90000"/>
            </a:lnSpc>
            <a:spcBef>
              <a:spcPct val="0"/>
            </a:spcBef>
            <a:spcAft>
              <a:spcPct val="15000"/>
            </a:spcAft>
            <a:buChar char="•"/>
          </a:pPr>
          <a:r>
            <a:rPr lang="en-US" sz="2700" kern="1200" dirty="0"/>
            <a:t>Architectural Design &amp; Plan</a:t>
          </a:r>
        </a:p>
      </dsp:txBody>
      <dsp:txXfrm>
        <a:off x="4979701" y="841248"/>
        <a:ext cx="2488692" cy="3540252"/>
      </dsp:txXfrm>
    </dsp:sp>
    <dsp:sp modelId="{8F771D08-0637-AD49-8B30-9B7B0370D02A}">
      <dsp:nvSpPr>
        <dsp:cNvPr id="0" name=""/>
        <dsp:cNvSpPr/>
      </dsp:nvSpPr>
      <dsp:spPr>
        <a:xfrm>
          <a:off x="4979701" y="0"/>
          <a:ext cx="2488692" cy="84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3-5 Months</a:t>
          </a:r>
        </a:p>
      </dsp:txBody>
      <dsp:txXfrm>
        <a:off x="4979701" y="0"/>
        <a:ext cx="2488692" cy="841248"/>
      </dsp:txXfrm>
    </dsp:sp>
    <dsp:sp modelId="{CF4A590B-73FF-2848-B5AB-B82AFF3E8627}">
      <dsp:nvSpPr>
        <dsp:cNvPr id="0" name=""/>
        <dsp:cNvSpPr/>
      </dsp:nvSpPr>
      <dsp:spPr>
        <a:xfrm>
          <a:off x="7643653" y="0"/>
          <a:ext cx="841248" cy="841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5E325-D26D-E649-8A0F-9260209CD35D}">
      <dsp:nvSpPr>
        <dsp:cNvPr id="0" name=""/>
        <dsp:cNvSpPr/>
      </dsp:nvSpPr>
      <dsp:spPr>
        <a:xfrm>
          <a:off x="7727778" y="84124"/>
          <a:ext cx="672998" cy="672998"/>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BE76C-B246-624D-8094-A10F178B7FD1}">
      <dsp:nvSpPr>
        <dsp:cNvPr id="0" name=""/>
        <dsp:cNvSpPr/>
      </dsp:nvSpPr>
      <dsp:spPr>
        <a:xfrm>
          <a:off x="8660161" y="841248"/>
          <a:ext cx="2488692" cy="354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kern="1200" dirty="0"/>
            <a:t>~$5m</a:t>
          </a:r>
        </a:p>
        <a:p>
          <a:pPr marL="0" lvl="0" indent="0" algn="l" defTabSz="1200150">
            <a:lnSpc>
              <a:spcPct val="90000"/>
            </a:lnSpc>
            <a:spcBef>
              <a:spcPct val="0"/>
            </a:spcBef>
            <a:spcAft>
              <a:spcPct val="35000"/>
            </a:spcAft>
            <a:buNone/>
          </a:pPr>
          <a:r>
            <a:rPr lang="en-US" sz="2700" kern="1200" dirty="0"/>
            <a:t>Code Transformation</a:t>
          </a:r>
        </a:p>
        <a:p>
          <a:pPr marL="228600" lvl="1" indent="-228600" algn="l" defTabSz="1200150">
            <a:lnSpc>
              <a:spcPct val="90000"/>
            </a:lnSpc>
            <a:spcBef>
              <a:spcPct val="0"/>
            </a:spcBef>
            <a:spcAft>
              <a:spcPct val="15000"/>
            </a:spcAft>
            <a:buChar char="•"/>
          </a:pPr>
          <a:r>
            <a:rPr lang="en-US" sz="2700" kern="1200" dirty="0"/>
            <a:t>Agile, DevOps Methodology</a:t>
          </a:r>
        </a:p>
        <a:p>
          <a:pPr marL="228600" lvl="1" indent="-228600" algn="l" defTabSz="1200150">
            <a:lnSpc>
              <a:spcPct val="90000"/>
            </a:lnSpc>
            <a:spcBef>
              <a:spcPct val="0"/>
            </a:spcBef>
            <a:spcAft>
              <a:spcPct val="15000"/>
            </a:spcAft>
            <a:buChar char="•"/>
          </a:pPr>
          <a:r>
            <a:rPr lang="en-US" sz="2700" kern="1200" dirty="0"/>
            <a:t>Microservices Design</a:t>
          </a:r>
        </a:p>
        <a:p>
          <a:pPr marL="228600" lvl="1" indent="-228600" algn="l" defTabSz="1200150">
            <a:lnSpc>
              <a:spcPct val="90000"/>
            </a:lnSpc>
            <a:spcBef>
              <a:spcPct val="0"/>
            </a:spcBef>
            <a:spcAft>
              <a:spcPct val="15000"/>
            </a:spcAft>
            <a:buChar char="•"/>
          </a:pPr>
          <a:r>
            <a:rPr lang="en-US" sz="2700" kern="1200" dirty="0"/>
            <a:t>Cloud-based infrastructure</a:t>
          </a:r>
        </a:p>
      </dsp:txBody>
      <dsp:txXfrm>
        <a:off x="8660161" y="841248"/>
        <a:ext cx="2488692" cy="3540252"/>
      </dsp:txXfrm>
    </dsp:sp>
    <dsp:sp modelId="{B0F7409F-2F25-754E-B607-F58B4D69AD19}">
      <dsp:nvSpPr>
        <dsp:cNvPr id="0" name=""/>
        <dsp:cNvSpPr/>
      </dsp:nvSpPr>
      <dsp:spPr>
        <a:xfrm>
          <a:off x="8660161" y="0"/>
          <a:ext cx="2488692" cy="84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kern="1200" dirty="0"/>
            <a:t>3-5 Years</a:t>
          </a:r>
        </a:p>
      </dsp:txBody>
      <dsp:txXfrm>
        <a:off x="8660161" y="0"/>
        <a:ext cx="2488692" cy="841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A0860-E5F9-AB45-84FB-9F24C6B17BD7}">
      <dsp:nvSpPr>
        <dsp:cNvPr id="0" name=""/>
        <dsp:cNvSpPr/>
      </dsp:nvSpPr>
      <dsp:spPr>
        <a:xfrm>
          <a:off x="5023" y="467620"/>
          <a:ext cx="4392899" cy="17571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dirty="0"/>
            <a:t>Run extracts on IBM </a:t>
          </a:r>
          <a:r>
            <a:rPr lang="en-US" sz="3100" kern="1200" dirty="0" err="1"/>
            <a:t>i</a:t>
          </a:r>
          <a:endParaRPr lang="en-US" sz="3100" kern="1200" dirty="0"/>
        </a:p>
      </dsp:txBody>
      <dsp:txXfrm>
        <a:off x="5023" y="467620"/>
        <a:ext cx="3953609" cy="1757159"/>
      </dsp:txXfrm>
    </dsp:sp>
    <dsp:sp modelId="{50019553-6C8A-E64E-83D1-A9AE05DC5A25}">
      <dsp:nvSpPr>
        <dsp:cNvPr id="0" name=""/>
        <dsp:cNvSpPr/>
      </dsp:nvSpPr>
      <dsp:spPr>
        <a:xfrm>
          <a:off x="3519343" y="467620"/>
          <a:ext cx="4392899" cy="17571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dirty="0"/>
            <a:t>Upload output to AWS </a:t>
          </a:r>
          <a:r>
            <a:rPr lang="en-US" sz="3100" kern="1200" dirty="0" err="1"/>
            <a:t>Quicksight</a:t>
          </a:r>
          <a:endParaRPr lang="en-US" sz="3100" kern="1200" dirty="0"/>
        </a:p>
      </dsp:txBody>
      <dsp:txXfrm>
        <a:off x="4397923" y="467620"/>
        <a:ext cx="2635740" cy="1757159"/>
      </dsp:txXfrm>
    </dsp:sp>
    <dsp:sp modelId="{4E9E9246-76B8-2D47-8B68-0D3C5B27D8F1}">
      <dsp:nvSpPr>
        <dsp:cNvPr id="0" name=""/>
        <dsp:cNvSpPr/>
      </dsp:nvSpPr>
      <dsp:spPr>
        <a:xfrm>
          <a:off x="7033663" y="467620"/>
          <a:ext cx="4392899" cy="17571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dirty="0"/>
            <a:t>Analyze Results for Client</a:t>
          </a:r>
        </a:p>
      </dsp:txBody>
      <dsp:txXfrm>
        <a:off x="7912243" y="467620"/>
        <a:ext cx="2635740" cy="1757159"/>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B2F69-362B-794E-AEAE-DCF3F49FBBB4}" type="datetimeFigureOut">
              <a:rPr lang="en-US" smtClean="0"/>
              <a:t>5/5/20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6821F-9DD5-1B4C-B71F-0A224E878372}" type="slidenum">
              <a:rPr lang="en-US" smtClean="0"/>
              <a:t>‹#›</a:t>
            </a:fld>
            <a:endParaRPr lang="en-US"/>
          </a:p>
        </p:txBody>
      </p:sp>
    </p:spTree>
    <p:extLst>
      <p:ext uri="{BB962C8B-B14F-4D97-AF65-F5344CB8AC3E}">
        <p14:creationId xmlns:p14="http://schemas.microsoft.com/office/powerpoint/2010/main" val="261980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 submission: https://w3.ibm.com/services/lighthouse/documents/153337</a:t>
            </a:r>
          </a:p>
        </p:txBody>
      </p:sp>
      <p:sp>
        <p:nvSpPr>
          <p:cNvPr id="4" name="Slide Number Placeholder 3"/>
          <p:cNvSpPr>
            <a:spLocks noGrp="1"/>
          </p:cNvSpPr>
          <p:nvPr>
            <p:ph type="sldNum" sz="quarter" idx="5"/>
          </p:nvPr>
        </p:nvSpPr>
        <p:spPr/>
        <p:txBody>
          <a:bodyPr/>
          <a:lstStyle/>
          <a:p>
            <a:fld id="{57C6821F-9DD5-1B4C-B71F-0A224E878372}" type="slidenum">
              <a:rPr lang="en-US" smtClean="0"/>
              <a:t>1</a:t>
            </a:fld>
            <a:endParaRPr lang="en-US"/>
          </a:p>
        </p:txBody>
      </p:sp>
    </p:spTree>
    <p:extLst>
      <p:ext uri="{BB962C8B-B14F-4D97-AF65-F5344CB8AC3E}">
        <p14:creationId xmlns:p14="http://schemas.microsoft.com/office/powerpoint/2010/main" val="41326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6821F-9DD5-1B4C-B71F-0A224E878372}" type="slidenum">
              <a:rPr lang="en-US" smtClean="0"/>
              <a:t>15</a:t>
            </a:fld>
            <a:endParaRPr lang="en-US"/>
          </a:p>
        </p:txBody>
      </p:sp>
    </p:spTree>
    <p:extLst>
      <p:ext uri="{BB962C8B-B14F-4D97-AF65-F5344CB8AC3E}">
        <p14:creationId xmlns:p14="http://schemas.microsoft.com/office/powerpoint/2010/main" val="28084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a:t>
            </a:r>
            <a:r>
              <a:rPr lang="en-US" dirty="0" err="1"/>
              <a:t>downlevel</a:t>
            </a:r>
            <a:r>
              <a:rPr lang="en-US" dirty="0"/>
              <a:t> version of IBM </a:t>
            </a:r>
            <a:r>
              <a:rPr lang="en-US" dirty="0" err="1"/>
              <a:t>i</a:t>
            </a:r>
            <a:r>
              <a:rPr lang="en-US" dirty="0"/>
              <a:t> needs to be an add-on.</a:t>
            </a:r>
          </a:p>
        </p:txBody>
      </p:sp>
      <p:sp>
        <p:nvSpPr>
          <p:cNvPr id="4" name="Slide Number Placeholder 3"/>
          <p:cNvSpPr>
            <a:spLocks noGrp="1"/>
          </p:cNvSpPr>
          <p:nvPr>
            <p:ph type="sldNum" sz="quarter" idx="5"/>
          </p:nvPr>
        </p:nvSpPr>
        <p:spPr/>
        <p:txBody>
          <a:bodyPr/>
          <a:lstStyle/>
          <a:p>
            <a:fld id="{57C6821F-9DD5-1B4C-B71F-0A224E878372}" type="slidenum">
              <a:rPr lang="en-US" smtClean="0"/>
              <a:t>16</a:t>
            </a:fld>
            <a:endParaRPr lang="en-US"/>
          </a:p>
        </p:txBody>
      </p:sp>
    </p:spTree>
    <p:extLst>
      <p:ext uri="{BB962C8B-B14F-4D97-AF65-F5344CB8AC3E}">
        <p14:creationId xmlns:p14="http://schemas.microsoft.com/office/powerpoint/2010/main" val="171735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1.png"/><Relationship Id="rId4" Type="http://schemas.openxmlformats.org/officeDocument/2006/relationships/image" Target="../media/image15.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1.png"/><Relationship Id="rId4" Type="http://schemas.openxmlformats.org/officeDocument/2006/relationships/image" Target="../media/image15.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IBM Plex Sans" charset="0"/>
              <a:ea typeface="IBM Plex Sans" charset="0"/>
              <a:cs typeface="IBM Plex Sans"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extLst>
      <p:ext uri="{BB962C8B-B14F-4D97-AF65-F5344CB8AC3E}">
        <p14:creationId xmlns:p14="http://schemas.microsoft.com/office/powerpoint/2010/main" val="46824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17400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6283941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546354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4864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1200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54864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8571652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9842097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2507890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754A1-BF9B-41EF-BDAB-BA36983E582F}"/>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r>
              <a:rPr lang="en-US" dirty="0"/>
              <a:t>Click icon to add picture</a:t>
            </a:r>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2019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accent1">
                    <a:lumMod val="75000"/>
                  </a:schemeClr>
                </a:solidFill>
                <a:latin typeface="IBM Plex Sans" charset="0"/>
                <a:ea typeface="IBM Plex Sans" charset="0"/>
                <a:cs typeface="IBM Plex Sans" charset="0"/>
              </a:rPr>
              <a:pPr algn="l"/>
              <a:t>‹#›</a:t>
            </a:fld>
            <a:endParaRPr lang="en-US" sz="667" b="0" i="0" dirty="0">
              <a:solidFill>
                <a:schemeClr val="accent1">
                  <a:lumMod val="7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9806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0189358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47137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3-1_Title and Content">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480928"/>
            <a:ext cx="10287000" cy="614905"/>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7" name="Group 6">
            <a:extLst>
              <a:ext uri="{FF2B5EF4-FFF2-40B4-BE49-F238E27FC236}">
                <a16:creationId xmlns:a16="http://schemas.microsoft.com/office/drawing/2014/main" id="{1A31488A-D297-DA42-9CE8-7EE5CF084294}"/>
              </a:ext>
            </a:extLst>
          </p:cNvPr>
          <p:cNvGrpSpPr/>
          <p:nvPr userDrawn="1"/>
        </p:nvGrpSpPr>
        <p:grpSpPr>
          <a:xfrm>
            <a:off x="762000" y="6583046"/>
            <a:ext cx="2261125" cy="183809"/>
            <a:chOff x="914400" y="7899655"/>
            <a:chExt cx="2713350" cy="220571"/>
          </a:xfrm>
        </p:grpSpPr>
        <p:sp>
          <p:nvSpPr>
            <p:cNvPr id="8" name="Footer Placeholder 3">
              <a:extLst>
                <a:ext uri="{FF2B5EF4-FFF2-40B4-BE49-F238E27FC236}">
                  <a16:creationId xmlns:a16="http://schemas.microsoft.com/office/drawing/2014/main" id="{8D7BF07C-3E68-FD4F-91FE-13632A302553}"/>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2019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0" name="Date Placeholder 2">
              <a:extLst>
                <a:ext uri="{FF2B5EF4-FFF2-40B4-BE49-F238E27FC236}">
                  <a16:creationId xmlns:a16="http://schemas.microsoft.com/office/drawing/2014/main" id="{C9F336FB-DECE-934D-B9CF-439C7885293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1" name="Footer Placeholder 3">
            <a:extLst>
              <a:ext uri="{FF2B5EF4-FFF2-40B4-BE49-F238E27FC236}">
                <a16:creationId xmlns:a16="http://schemas.microsoft.com/office/drawing/2014/main" id="{C81A9419-912B-C941-A84E-FB6BB8CBA8B6}"/>
              </a:ext>
            </a:extLst>
          </p:cNvPr>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2071309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570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296593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3-1_Title and Content">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67634251"/>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64" name="Group 463"/>
          <p:cNvGrpSpPr/>
          <p:nvPr userDrawn="1"/>
        </p:nvGrpSpPr>
        <p:grpSpPr>
          <a:xfrm>
            <a:off x="2117" y="-2118"/>
            <a:ext cx="12192000" cy="68580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6095968" y="767450"/>
            <a:ext cx="65" cy="17960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190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45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53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0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68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3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91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99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6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21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29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37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44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762000" y="-2"/>
            <a:ext cx="0" cy="68580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14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52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28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266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60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67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75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82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98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05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13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20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36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43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251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259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274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281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289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297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12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20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27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335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342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350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58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365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373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381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388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396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03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11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419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426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434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441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449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457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464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472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480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487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495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502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510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518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525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533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541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548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556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563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571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579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586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594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601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617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624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632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640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647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655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662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670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678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685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693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701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708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716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723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731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739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746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754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762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769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777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784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792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800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07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15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822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830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838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845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853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861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868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876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883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891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899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906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922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929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937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944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952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960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967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975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982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990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998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005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013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021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028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036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043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051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059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066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074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082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089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097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104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112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120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127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135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143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150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158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165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173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76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381000" y="45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381000" y="53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381000" y="60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381000" y="68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14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381000" y="83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381000" y="91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381000" y="99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381000" y="106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52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381000" y="121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381000" y="129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381000" y="137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381000" y="144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190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381000" y="160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381000" y="167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381000" y="175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381000" y="182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28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381000" y="198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381000" y="205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381000" y="213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381000" y="220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2667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381000" y="236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381000" y="243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381000" y="251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381000" y="259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048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381000" y="2743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381000" y="2819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381000" y="289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381000" y="2971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381000" y="3124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381000" y="3200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381000" y="3276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381000" y="3352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3810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381000" y="3505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381000" y="3581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381000" y="3657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381000" y="3733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4191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381000" y="3886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381000" y="3962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381000" y="4038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381000" y="4114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457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381000" y="426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381000" y="434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81000" y="441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81000" y="449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495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381000" y="464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381000" y="472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381000" y="480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381000" y="487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533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381000" y="502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381000" y="510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381000" y="518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81000" y="525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571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381000" y="541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381000" y="548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381000" y="556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381000" y="563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609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381000" y="579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381000" y="586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381000" y="594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381000" y="601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381000" y="617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381000" y="624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381000" y="632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381000" y="640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a:off x="381000" y="670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41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49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57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64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72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80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87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95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02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10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18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25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33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40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48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56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63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171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179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186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194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01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09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17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24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32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40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47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255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262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270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278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285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293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00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08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16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23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31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339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346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354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361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369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377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384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392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00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07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15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422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430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438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445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453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461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468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76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483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491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499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506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514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521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529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537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544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552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560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567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575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582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590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598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605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613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621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628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636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643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651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659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666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674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681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689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697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704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712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720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727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735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742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750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758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765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773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781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788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796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803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811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819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826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834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842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849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857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864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872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880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887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895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902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910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918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925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933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941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948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956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963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971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979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986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994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002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009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017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024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032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040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047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055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062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070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078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085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093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101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108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116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123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131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139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1468100" y="381000"/>
            <a:ext cx="304800" cy="60960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381000" y="41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381000" y="49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381000" y="57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381000" y="64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381000" y="80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381000" y="87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381000" y="95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381000" y="102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381000" y="72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381000" y="110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381000" y="118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381000" y="125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381000" y="1333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381000" y="140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381000" y="156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381000" y="163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381000" y="179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381000" y="148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381000" y="186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381000" y="194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381000" y="201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381000" y="209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381000" y="217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381000" y="232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381000" y="240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381000" y="247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381000" y="255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81000" y="224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381000" y="262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381000" y="2705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381000" y="2781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381000" y="2857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381000" y="2933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381000" y="3086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381000" y="3162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381000" y="3238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381000" y="3314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381000" y="3009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381000" y="3390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381000" y="3467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381000" y="3543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381000" y="3619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381000" y="3695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381000" y="3848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381000" y="3924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381000" y="4000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381000" y="4076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381000" y="3771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381000" y="4152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381000" y="422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381000" y="430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381000" y="438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381000" y="445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381000" y="461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381000" y="468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381000" y="476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381000" y="483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381000" y="453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381000" y="491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381000" y="499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381000" y="506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381000" y="521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381000" y="537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381000" y="544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381000" y="5524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381000" y="560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381000" y="529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381000" y="567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381000" y="575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381000" y="582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381000" y="590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381000" y="598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381000" y="613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381000" y="621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381000" y="628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381000" y="636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381000" y="605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381000" y="643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sp>
        <p:nvSpPr>
          <p:cNvPr id="463" name="Rectangle 462"/>
          <p:cNvSpPr/>
          <p:nvPr userDrawn="1"/>
        </p:nvSpPr>
        <p:spPr>
          <a:xfrm>
            <a:off x="0" y="3339200"/>
            <a:ext cx="12192000" cy="17960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762000" y="6583046"/>
            <a:ext cx="2261125" cy="183809"/>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2234491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r>
              <a:rPr lang="en-US" dirty="0"/>
              <a:t>Click icon to add picture</a:t>
            </a:r>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a:t>Click to edit Master title style</a:t>
            </a:r>
            <a:endParaRPr lang="en-US" dirty="0"/>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35514775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a:t>Click to edit Master title style</a:t>
            </a:r>
            <a:endParaRPr lang="en-US" dirty="0"/>
          </a:p>
        </p:txBody>
      </p:sp>
    </p:spTree>
    <p:extLst>
      <p:ext uri="{BB962C8B-B14F-4D97-AF65-F5344CB8AC3E}">
        <p14:creationId xmlns:p14="http://schemas.microsoft.com/office/powerpoint/2010/main" val="15617318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560" y="6286881"/>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a:t>Click to edit Master 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313663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7"/>
            <a:ext cx="5715000" cy="990600"/>
          </a:xfrm>
        </p:spPr>
        <p:txBody>
          <a:bodyPr>
            <a:noAutofit/>
          </a:bodyPr>
          <a:lstStyle>
            <a:lvl1pPr marL="0" indent="0">
              <a:tabLst/>
              <a:defRPr sz="3000" b="1"/>
            </a:lvl1pPr>
          </a:lstStyle>
          <a:p>
            <a:r>
              <a:rPr lang="en-US"/>
              <a:t>Click to edit Master title style</a:t>
            </a:r>
            <a:endParaRPr lang="en-US" dirty="0"/>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5434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7"/>
            <a:ext cx="5715000" cy="990600"/>
          </a:xfrm>
        </p:spPr>
        <p:txBody>
          <a:bodyPr>
            <a:noAutofit/>
          </a:bodyPr>
          <a:lstStyle>
            <a:lvl1pPr>
              <a:defRPr sz="3000" b="1">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45591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lstStyle>
            <a:lvl1pPr>
              <a:lnSpc>
                <a:spcPct val="90000"/>
              </a:lnSpc>
              <a:defRPr sz="3200" b="1">
                <a:solidFill>
                  <a:schemeClr val="bg2"/>
                </a:solidFill>
              </a:defRPr>
            </a:lvl1pPr>
          </a:lstStyle>
          <a:p>
            <a:r>
              <a:rPr lang="en-US"/>
              <a:t>Click to edit Master title style</a:t>
            </a:r>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0088903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2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54102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r>
              <a:rPr lang="en-US" dirty="0"/>
              <a:t>Click icon to add picture</a:t>
            </a:r>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2167452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876828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36804881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8195359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546354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486400" cy="4381500"/>
          </a:xfr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Arial Regular" charset="0"/>
                </a:rPr>
                <a:t>©</a:t>
              </a:r>
              <a:r>
                <a:rPr lang="en-US" sz="333" b="0" i="0" dirty="0">
                  <a:latin typeface="Arial Regular" charset="0"/>
                </a:rPr>
                <a:t> </a:t>
              </a:r>
              <a:r>
                <a:rPr lang="en-US" sz="666" b="0" i="0" dirty="0">
                  <a:latin typeface="Arial Regular" charset="0"/>
                </a:rPr>
                <a:t>2018 IBM Corporation</a:t>
              </a:r>
              <a:r>
                <a:rPr lang="en-US" sz="666" b="0" i="0" baseline="0" dirty="0">
                  <a:latin typeface="Arial Regular" charset="0"/>
                </a:rPr>
                <a:t>              </a:t>
              </a:r>
              <a:r>
                <a:rPr lang="en-US" sz="666" b="0" i="0" dirty="0">
                  <a:latin typeface="Arial Regular"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Arial Regular" charset="0"/>
                  <a:cs typeface="Arial Regular" charset="0"/>
                </a:rPr>
                <a:t> </a:t>
              </a:r>
              <a:fld id="{7C9968D1-C8E5-4FE3-AED4-7D4518C301B3}" type="datetime3">
                <a:rPr lang="en-US" sz="666" b="0" i="0" smtClean="0">
                  <a:solidFill>
                    <a:schemeClr val="bg2">
                      <a:alpha val="60000"/>
                    </a:schemeClr>
                  </a:solidFill>
                  <a:latin typeface="Arial Regular" charset="0"/>
                  <a:cs typeface="Arial Regular" charset="0"/>
                </a:rPr>
                <a:pPr marL="0" indent="0" fontAlgn="auto">
                  <a:spcBef>
                    <a:spcPts val="0"/>
                  </a:spcBef>
                  <a:spcAft>
                    <a:spcPts val="0"/>
                  </a:spcAft>
                  <a:tabLst/>
                  <a:defRPr/>
                </a:pPr>
                <a:t>5 May 2020</a:t>
              </a:fld>
              <a:endParaRPr lang="en-US" sz="666" b="0" i="0" dirty="0">
                <a:solidFill>
                  <a:schemeClr val="bg2">
                    <a:alpha val="60000"/>
                  </a:schemeClr>
                </a:solidFill>
                <a:latin typeface="Arial Regular" charset="0"/>
                <a:cs typeface="Arial Regular"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Arial Regular"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Arial Regular" charset="0"/>
              </a:rPr>
              <a:pPr algn="l"/>
              <a:t>‹#›</a:t>
            </a:fld>
            <a:endParaRPr lang="en-US" sz="667" b="0" i="0" dirty="0">
              <a:solidFill>
                <a:schemeClr val="bg2"/>
              </a:solidFill>
              <a:latin typeface="Arial Regular" charset="0"/>
            </a:endParaRPr>
          </a:p>
        </p:txBody>
      </p:sp>
    </p:spTree>
    <p:extLst>
      <p:ext uri="{BB962C8B-B14F-4D97-AF65-F5344CB8AC3E}">
        <p14:creationId xmlns:p14="http://schemas.microsoft.com/office/powerpoint/2010/main" val="10208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0354806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737828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27582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220384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200264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71946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0837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246347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905301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326034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923310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46429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347271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930694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561474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102489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004788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903482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420969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9511311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930855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4658833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354643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277228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7524414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0626159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Tree>
    <p:extLst>
      <p:ext uri="{BB962C8B-B14F-4D97-AF65-F5344CB8AC3E}">
        <p14:creationId xmlns:p14="http://schemas.microsoft.com/office/powerpoint/2010/main" val="35996453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1"/>
            <a:ext cx="10977828" cy="332399"/>
          </a:xfrm>
        </p:spPr>
        <p:txBody>
          <a:bodyPr/>
          <a:lstStyle/>
          <a:p>
            <a:r>
              <a:rPr lang="en-US" dirty="0"/>
              <a:t>Click to edit Master title style</a:t>
            </a:r>
          </a:p>
        </p:txBody>
      </p:sp>
      <p:sp>
        <p:nvSpPr>
          <p:cNvPr id="3" name="Slide Number Placeholder 3">
            <a:extLst>
              <a:ext uri="{FF2B5EF4-FFF2-40B4-BE49-F238E27FC236}">
                <a16:creationId xmlns:a16="http://schemas.microsoft.com/office/drawing/2014/main" id="{535F35CE-2181-754F-9B03-9FEA2C05FA95}"/>
              </a:ext>
            </a:extLst>
          </p:cNvPr>
          <p:cNvSpPr txBox="1">
            <a:spLocks noGrp="1"/>
          </p:cNvSpPr>
          <p:nvPr userDrawn="1"/>
        </p:nvSpPr>
        <p:spPr bwMode="auto">
          <a:xfrm>
            <a:off x="11739549" y="6425164"/>
            <a:ext cx="2524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0BE6F14-FF48-0F4F-A8AA-2E3F25371E4A}" type="slidenum">
              <a:rPr lang="en-US" sz="1000" smtClean="0"/>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sz="1000" dirty="0"/>
          </a:p>
          <a:p>
            <a:pPr eaLnBrk="1" hangingPunct="1">
              <a:defRPr/>
            </a:pPr>
            <a:endParaRPr lang="en-US" sz="1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7361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3487" y="409711"/>
            <a:ext cx="11537949" cy="93719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926460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65069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3-1_Title and Content">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87190701"/>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7272921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6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0697353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_3-1_Title and Content">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480928"/>
            <a:ext cx="10287000" cy="614905"/>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7" name="Group 6">
            <a:extLst>
              <a:ext uri="{FF2B5EF4-FFF2-40B4-BE49-F238E27FC236}">
                <a16:creationId xmlns:a16="http://schemas.microsoft.com/office/drawing/2014/main" id="{1A31488A-D297-DA42-9CE8-7EE5CF084294}"/>
              </a:ext>
            </a:extLst>
          </p:cNvPr>
          <p:cNvGrpSpPr/>
          <p:nvPr userDrawn="1"/>
        </p:nvGrpSpPr>
        <p:grpSpPr>
          <a:xfrm>
            <a:off x="762000" y="6583046"/>
            <a:ext cx="2261125" cy="183809"/>
            <a:chOff x="914400" y="7899655"/>
            <a:chExt cx="2713350" cy="220571"/>
          </a:xfrm>
        </p:grpSpPr>
        <p:sp>
          <p:nvSpPr>
            <p:cNvPr id="8" name="Footer Placeholder 3">
              <a:extLst>
                <a:ext uri="{FF2B5EF4-FFF2-40B4-BE49-F238E27FC236}">
                  <a16:creationId xmlns:a16="http://schemas.microsoft.com/office/drawing/2014/main" id="{8D7BF07C-3E68-FD4F-91FE-13632A302553}"/>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2019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0" name="Date Placeholder 2">
              <a:extLst>
                <a:ext uri="{FF2B5EF4-FFF2-40B4-BE49-F238E27FC236}">
                  <a16:creationId xmlns:a16="http://schemas.microsoft.com/office/drawing/2014/main" id="{C9F336FB-DECE-934D-B9CF-439C7885293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1" name="Footer Placeholder 3">
            <a:extLst>
              <a:ext uri="{FF2B5EF4-FFF2-40B4-BE49-F238E27FC236}">
                <a16:creationId xmlns:a16="http://schemas.microsoft.com/office/drawing/2014/main" id="{C81A9419-912B-C941-A84E-FB6BB8CBA8B6}"/>
              </a:ext>
            </a:extLst>
          </p:cNvPr>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3435827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nk_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54303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D92715-CD89-4267-8F54-621C4DA2B281}"/>
              </a:ext>
            </a:extLst>
          </p:cNvPr>
          <p:cNvGrpSpPr/>
          <p:nvPr userDrawn="1"/>
        </p:nvGrpSpPr>
        <p:grpSpPr>
          <a:xfrm>
            <a:off x="0" y="-2118"/>
            <a:ext cx="12194117" cy="6860118"/>
            <a:chOff x="0" y="-2542"/>
            <a:chExt cx="14632940" cy="8232142"/>
          </a:xfrm>
        </p:grpSpPr>
        <p:grpSp>
          <p:nvGrpSpPr>
            <p:cNvPr id="3" name="Group 2">
              <a:extLst>
                <a:ext uri="{FF2B5EF4-FFF2-40B4-BE49-F238E27FC236}">
                  <a16:creationId xmlns:a16="http://schemas.microsoft.com/office/drawing/2014/main" id="{548B5C90-95D7-4FDE-8E27-18A682FC4F7E}"/>
                </a:ext>
              </a:extLst>
            </p:cNvPr>
            <p:cNvGrpSpPr/>
            <p:nvPr userDrawn="1"/>
          </p:nvGrpSpPr>
          <p:grpSpPr>
            <a:xfrm>
              <a:off x="2540" y="-2542"/>
              <a:ext cx="14630400" cy="8229600"/>
              <a:chOff x="0" y="0"/>
              <a:chExt cx="14630400" cy="8229600"/>
            </a:xfrm>
          </p:grpSpPr>
          <p:cxnSp>
            <p:nvCxnSpPr>
              <p:cNvPr id="462" name="Straight Connector 461">
                <a:extLst>
                  <a:ext uri="{FF2B5EF4-FFF2-40B4-BE49-F238E27FC236}">
                    <a16:creationId xmlns:a16="http://schemas.microsoft.com/office/drawing/2014/main" id="{22780DEB-6299-453F-8F7A-129E9981AEB7}"/>
                  </a:ext>
                </a:extLst>
              </p:cNvPr>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1C9A3BA6-E945-4A61-BD90-3C5A742EA203}"/>
                  </a:ext>
                </a:extLst>
              </p:cNvPr>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C33A89FC-E235-4976-B9CF-4522365F7D98}"/>
                  </a:ext>
                </a:extLst>
              </p:cNvPr>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a:extLst>
                  <a:ext uri="{FF2B5EF4-FFF2-40B4-BE49-F238E27FC236}">
                    <a16:creationId xmlns:a16="http://schemas.microsoft.com/office/drawing/2014/main" id="{8DCCB1C6-58BF-4C35-A1F2-350D4B94DD34}"/>
                  </a:ext>
                </a:extLst>
              </p:cNvPr>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91AEE5D0-8C1A-44BB-8CAC-06D4D716D9E3}"/>
                  </a:ext>
                </a:extLst>
              </p:cNvPr>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a:extLst>
                  <a:ext uri="{FF2B5EF4-FFF2-40B4-BE49-F238E27FC236}">
                    <a16:creationId xmlns:a16="http://schemas.microsoft.com/office/drawing/2014/main" id="{6AEB024F-B07C-41F2-B628-9ED55654AA78}"/>
                  </a:ext>
                </a:extLst>
              </p:cNvPr>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DF02EE60-3BFB-4D3E-BF26-30DD29BA14F5}"/>
                  </a:ext>
                </a:extLst>
              </p:cNvPr>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A72A0CB3-6315-401D-9252-8FEA76C67529}"/>
                  </a:ext>
                </a:extLst>
              </p:cNvPr>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5D5F589C-FFAC-4BDE-A1A0-635A4D87F6E5}"/>
                  </a:ext>
                </a:extLst>
              </p:cNvPr>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E8E334D2-E7B9-4D3F-9737-FA00D90DE213}"/>
                  </a:ext>
                </a:extLst>
              </p:cNvPr>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7BB708DA-ACD9-4996-BAE4-BDA91A36F624}"/>
                </a:ext>
              </a:extLst>
            </p:cNvPr>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5" name="Straight Connector 4">
              <a:extLst>
                <a:ext uri="{FF2B5EF4-FFF2-40B4-BE49-F238E27FC236}">
                  <a16:creationId xmlns:a16="http://schemas.microsoft.com/office/drawing/2014/main" id="{429BCE56-3667-4706-AD83-AA1B37291F9E}"/>
                </a:ext>
              </a:extLst>
            </p:cNvPr>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30D00B-45F1-47C7-AA4F-F75C61BB6BB1}"/>
                </a:ext>
              </a:extLst>
            </p:cNvPr>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8EDD944-19F9-4037-95F2-CCCAF1C1579E}"/>
                </a:ext>
              </a:extLst>
            </p:cNvPr>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EFB28F1-BE66-49F4-BDDD-C5D2145E0D0A}"/>
                </a:ext>
              </a:extLst>
            </p:cNvPr>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77AE2A7-D8F3-432C-98E7-76C8A8F77E73}"/>
                </a:ext>
              </a:extLst>
            </p:cNvPr>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42BF23F-7C88-4FB6-A739-4C46B7F72A01}"/>
                </a:ext>
              </a:extLst>
            </p:cNvPr>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649AD4-8016-4EA8-8983-8C931E13A102}"/>
                </a:ext>
              </a:extLst>
            </p:cNvPr>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C9E62E8-3250-47DB-B872-B18E7AB5A013}"/>
                </a:ext>
              </a:extLst>
            </p:cNvPr>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19888BE-A592-4D15-B1DC-0BD6114D1332}"/>
                </a:ext>
              </a:extLst>
            </p:cNvPr>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D31707F-D342-485B-9CED-C9E3F326072A}"/>
                </a:ext>
              </a:extLst>
            </p:cNvPr>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23D68FA-EFBE-4055-A0A7-5C14BE41C142}"/>
                </a:ext>
              </a:extLst>
            </p:cNvPr>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D20FF-CA69-4D31-8FBB-FE694DB8552A}"/>
                </a:ext>
              </a:extLst>
            </p:cNvPr>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C41DD34-0032-40C9-98C0-6BE17E959E9C}"/>
                </a:ext>
              </a:extLst>
            </p:cNvPr>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06AA5E2-3704-4F87-8D7B-7F835885E594}"/>
                </a:ext>
              </a:extLst>
            </p:cNvPr>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062C2B-0247-47AC-ACCC-03C0FA65FF9B}"/>
                </a:ext>
              </a:extLst>
            </p:cNvPr>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2612338-DBC7-450B-B027-0517350AF302}"/>
                </a:ext>
              </a:extLst>
            </p:cNvPr>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09380-F28A-4CDB-A958-D2385A8D64FB}"/>
                </a:ext>
              </a:extLst>
            </p:cNvPr>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EEEF505-9B1E-4265-A6CD-AEF02A3FE57B}"/>
                </a:ext>
              </a:extLst>
            </p:cNvPr>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5D259FA-BBD0-465A-875C-2753F4E46264}"/>
                </a:ext>
              </a:extLst>
            </p:cNvPr>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FED735F-A8B9-4557-9392-4E548EB323CC}"/>
                </a:ext>
              </a:extLst>
            </p:cNvPr>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3CA67FA-3C86-4474-8006-B39A8C6C9DF7}"/>
                </a:ext>
              </a:extLst>
            </p:cNvPr>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826CD38-2270-4519-BB3E-D7FCCD741B8B}"/>
                </a:ext>
              </a:extLst>
            </p:cNvPr>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5FB4A68-5124-439B-9AAE-2458CBD65447}"/>
                </a:ext>
              </a:extLst>
            </p:cNvPr>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1B59802-E365-4A43-954D-EBDCFF995A48}"/>
                </a:ext>
              </a:extLst>
            </p:cNvPr>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D5DF694-AB8A-4A10-BA62-21B40A0013ED}"/>
                </a:ext>
              </a:extLst>
            </p:cNvPr>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B1A3B60-7201-465B-A3DB-88179C85E26E}"/>
                </a:ext>
              </a:extLst>
            </p:cNvPr>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BCE12E7-85CE-4883-9101-F2BAA41747AF}"/>
                </a:ext>
              </a:extLst>
            </p:cNvPr>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0034DFB-F2B7-49BC-906A-B775F3C31754}"/>
                </a:ext>
              </a:extLst>
            </p:cNvPr>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2FBB729-CD45-4AC7-B85F-20D4CF90299B}"/>
                </a:ext>
              </a:extLst>
            </p:cNvPr>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05BBF2-8627-42C1-8638-EB4CADDB1B02}"/>
                </a:ext>
              </a:extLst>
            </p:cNvPr>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BDD9C12-9565-41AC-B100-9D6A4CAA2E25}"/>
                </a:ext>
              </a:extLst>
            </p:cNvPr>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FDC2673-426D-4342-A15D-DADE2EC169CA}"/>
                </a:ext>
              </a:extLst>
            </p:cNvPr>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EDE0D90-806E-417A-AB3E-2D10C91855B5}"/>
                </a:ext>
              </a:extLst>
            </p:cNvPr>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7447DA2-E53B-492C-81DE-C31B9E965A72}"/>
                </a:ext>
              </a:extLst>
            </p:cNvPr>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DFFAD59-D325-49E7-A218-1AC7C27FCAEC}"/>
                </a:ext>
              </a:extLst>
            </p:cNvPr>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8BD1C00-553C-4B6D-B6AE-D832700F7B49}"/>
                </a:ext>
              </a:extLst>
            </p:cNvPr>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94664B1-92DF-46BC-8AD5-A66E6A671CEF}"/>
                </a:ext>
              </a:extLst>
            </p:cNvPr>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FAB9B3D-9C0A-4494-90D5-E31B121DEC74}"/>
                </a:ext>
              </a:extLst>
            </p:cNvPr>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26E6360-745C-4757-A1FF-F07037913BB1}"/>
                </a:ext>
              </a:extLst>
            </p:cNvPr>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5F1C327-4BD9-4B89-B1DA-8FAE1186B9C1}"/>
                </a:ext>
              </a:extLst>
            </p:cNvPr>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4F5F06F-9D1F-4E53-A8A0-1CA461949747}"/>
                </a:ext>
              </a:extLst>
            </p:cNvPr>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4B397F1-9B92-4C3E-B0F1-E44E089500B7}"/>
                </a:ext>
              </a:extLst>
            </p:cNvPr>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B8F44FF-612E-4C40-924E-461D0E671D32}"/>
                </a:ext>
              </a:extLst>
            </p:cNvPr>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6FA1BA2-A909-44C0-91D7-6E26D91F0E92}"/>
                </a:ext>
              </a:extLst>
            </p:cNvPr>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AC3C931-16E6-4DB8-BA0B-C3E6AF12E3C3}"/>
                </a:ext>
              </a:extLst>
            </p:cNvPr>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E0BA1E-D737-4971-ACEF-F37AC51C3E7A}"/>
                </a:ext>
              </a:extLst>
            </p:cNvPr>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87D55F1-0578-4403-AE3B-C8746EC50113}"/>
                </a:ext>
              </a:extLst>
            </p:cNvPr>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B325067-FD28-4752-9CC6-80C9C5F02698}"/>
                </a:ext>
              </a:extLst>
            </p:cNvPr>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5BB9E6C-DE45-46B3-9F8B-74827C268A35}"/>
                </a:ext>
              </a:extLst>
            </p:cNvPr>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FCEA483-EA22-4929-A81B-B963D101EE5C}"/>
                </a:ext>
              </a:extLst>
            </p:cNvPr>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FDE494F-BC30-4807-8B4C-976D83672631}"/>
                </a:ext>
              </a:extLst>
            </p:cNvPr>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2823C47-0CA2-4228-9F06-509DF2C119A4}"/>
                </a:ext>
              </a:extLst>
            </p:cNvPr>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F7D3717-44F1-412B-AC78-0233DD80341A}"/>
                </a:ext>
              </a:extLst>
            </p:cNvPr>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1C7D0B1-124E-402C-BFE5-4A5B8D1FE096}"/>
                </a:ext>
              </a:extLst>
            </p:cNvPr>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75C8D21-62DE-4A60-BCA3-EF7CEB06DBB3}"/>
                </a:ext>
              </a:extLst>
            </p:cNvPr>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D980B67-864D-4E96-A680-C6692DD86FC8}"/>
                </a:ext>
              </a:extLst>
            </p:cNvPr>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618A5D2-11B4-44CC-9D95-97FDE6106154}"/>
                </a:ext>
              </a:extLst>
            </p:cNvPr>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E06C101-0B17-4C28-BF5D-779FD5370A5B}"/>
                </a:ext>
              </a:extLst>
            </p:cNvPr>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93ECB99-D24D-4ED6-BBA4-5EB5C49CD836}"/>
                </a:ext>
              </a:extLst>
            </p:cNvPr>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80D0C42-7888-447D-BF5B-F4270152F8D8}"/>
                </a:ext>
              </a:extLst>
            </p:cNvPr>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5871A4A-97DA-46A2-8D3F-C1C66781DD6E}"/>
                </a:ext>
              </a:extLst>
            </p:cNvPr>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D821FCB-E537-490D-800F-1BBC99DB51D4}"/>
                </a:ext>
              </a:extLst>
            </p:cNvPr>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C3A9393-A462-4075-845C-638AF8180FED}"/>
                </a:ext>
              </a:extLst>
            </p:cNvPr>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005EDCA-4A0B-46EC-B147-BAF0C2BC5F36}"/>
                </a:ext>
              </a:extLst>
            </p:cNvPr>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53F9CD0-B3D0-4316-9298-2F8EC326EE88}"/>
                </a:ext>
              </a:extLst>
            </p:cNvPr>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AA7FE96-9C4E-4461-8A99-FF396985D011}"/>
                </a:ext>
              </a:extLst>
            </p:cNvPr>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FB9A448-ABE3-4A30-997D-595E017B119D}"/>
                </a:ext>
              </a:extLst>
            </p:cNvPr>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E21DCBD-6D2A-4453-8D63-267CB16F96A4}"/>
                </a:ext>
              </a:extLst>
            </p:cNvPr>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924314A-9E03-4A19-B4C3-CBAB9BA0015E}"/>
                </a:ext>
              </a:extLst>
            </p:cNvPr>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92889E8B-3ABE-41A3-BE27-5169D0B78AF0}"/>
                </a:ext>
              </a:extLst>
            </p:cNvPr>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9152517-49C9-4C3E-B8DF-CAB893326D2C}"/>
                </a:ext>
              </a:extLst>
            </p:cNvPr>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3C0EA06-DB18-4F74-AE83-DCA13E011409}"/>
                </a:ext>
              </a:extLst>
            </p:cNvPr>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564EFE8-9D54-4F6E-9EB5-62B4FBD4B10E}"/>
                </a:ext>
              </a:extLst>
            </p:cNvPr>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982918D-98A2-4210-A66F-295F4D31FD10}"/>
                </a:ext>
              </a:extLst>
            </p:cNvPr>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E307A72-A9D5-4090-986D-4E052006993B}"/>
                </a:ext>
              </a:extLst>
            </p:cNvPr>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E38CEDC-77D1-4E72-9202-468029C0397B}"/>
                </a:ext>
              </a:extLst>
            </p:cNvPr>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EDA0B87-0307-4F57-AC05-D8E8F9305888}"/>
                </a:ext>
              </a:extLst>
            </p:cNvPr>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07CDC9D9-6ECA-42E3-8E2E-B770586F7015}"/>
                </a:ext>
              </a:extLst>
            </p:cNvPr>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5D5146B-F0B7-4EEF-B3FF-DAED34DA009D}"/>
                </a:ext>
              </a:extLst>
            </p:cNvPr>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6EB6935-2235-4288-AFF3-B4CE666AC9EB}"/>
                </a:ext>
              </a:extLst>
            </p:cNvPr>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F5233B5-F799-446C-BCDE-D63B4B79D557}"/>
                </a:ext>
              </a:extLst>
            </p:cNvPr>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17A94F71-70CA-4A1D-971D-ACF9ED9BB98F}"/>
                </a:ext>
              </a:extLst>
            </p:cNvPr>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7C73CB84-6DA8-4120-A2BC-F61624C96F06}"/>
                </a:ext>
              </a:extLst>
            </p:cNvPr>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398F20E-5C28-4520-9CE8-D9EDCE929B42}"/>
                </a:ext>
              </a:extLst>
            </p:cNvPr>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C4DD541-859C-43AC-AC7F-EA64033CD3E0}"/>
                </a:ext>
              </a:extLst>
            </p:cNvPr>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EC210C2-4208-4788-9183-B275E75205FB}"/>
                </a:ext>
              </a:extLst>
            </p:cNvPr>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234A8CEA-51C8-449A-B197-B0C90B557027}"/>
                </a:ext>
              </a:extLst>
            </p:cNvPr>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0B85C1E-DA97-432E-ACEB-CDF913659F46}"/>
                </a:ext>
              </a:extLst>
            </p:cNvPr>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68E3FFB-4B85-4B5C-B053-57134E54C735}"/>
                </a:ext>
              </a:extLst>
            </p:cNvPr>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59D28C8-8EFE-4F8D-A669-70DE4E2C8BDC}"/>
                </a:ext>
              </a:extLst>
            </p:cNvPr>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5078B61-E688-4D99-99ED-9E29BDC075DA}"/>
                </a:ext>
              </a:extLst>
            </p:cNvPr>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C4DB6335-DDD7-457F-B253-3DB547AF12FD}"/>
                </a:ext>
              </a:extLst>
            </p:cNvPr>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66605B1-461F-4728-840D-CA952E536942}"/>
                </a:ext>
              </a:extLst>
            </p:cNvPr>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631C6B9B-4EB0-403B-B132-250B72EF45FD}"/>
                </a:ext>
              </a:extLst>
            </p:cNvPr>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88CED2B8-F76F-4D78-A500-2CC114FF5FE7}"/>
                </a:ext>
              </a:extLst>
            </p:cNvPr>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0461BFF2-540D-4DA5-9909-CB96BE298F93}"/>
                </a:ext>
              </a:extLst>
            </p:cNvPr>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2E8A4900-BC33-48D4-853B-DE638B31231D}"/>
                </a:ext>
              </a:extLst>
            </p:cNvPr>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9F0ED0A-9F54-4C21-9AF4-CB7BC9BF1256}"/>
                </a:ext>
              </a:extLst>
            </p:cNvPr>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36A53659-0776-4D99-8E27-BA045DD199B5}"/>
                </a:ext>
              </a:extLst>
            </p:cNvPr>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2B0C581-DCC5-48BC-84F1-010D3AFEAD8C}"/>
                </a:ext>
              </a:extLst>
            </p:cNvPr>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046EA2E4-E16D-4A96-B0CB-6EC29C9857B7}"/>
                </a:ext>
              </a:extLst>
            </p:cNvPr>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6CF33FC-B93B-4377-BFC6-A00905AF0421}"/>
                </a:ext>
              </a:extLst>
            </p:cNvPr>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81641FDF-B289-4E0D-8B83-7F278A8FC53A}"/>
                </a:ext>
              </a:extLst>
            </p:cNvPr>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8AAA576-5EBA-4FB3-A575-71EE21AFD59B}"/>
                </a:ext>
              </a:extLst>
            </p:cNvPr>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6AA16D4E-F254-4385-B9DA-DA887697E99B}"/>
                </a:ext>
              </a:extLst>
            </p:cNvPr>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FE602DB-FF17-4CE8-B092-6D6C514060DB}"/>
                </a:ext>
              </a:extLst>
            </p:cNvPr>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F8605E3-7C9C-4338-8C4D-387019936933}"/>
                </a:ext>
              </a:extLst>
            </p:cNvPr>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8E025A-2443-4A2D-8811-82038CC89F71}"/>
                </a:ext>
              </a:extLst>
            </p:cNvPr>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C687355-6750-4B89-A77A-EA6264F74E11}"/>
                </a:ext>
              </a:extLst>
            </p:cNvPr>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22D13B19-6F08-4488-ABA3-FB624C51ACAB}"/>
                </a:ext>
              </a:extLst>
            </p:cNvPr>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4A1ECEC-18E0-4801-98C4-0150130B4155}"/>
                </a:ext>
              </a:extLst>
            </p:cNvPr>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DB4ADE8-2D74-42C3-B5D7-3681E6DCE573}"/>
                </a:ext>
              </a:extLst>
            </p:cNvPr>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38E46690-DA67-4CEB-8C30-D02ABE8BB1C0}"/>
                </a:ext>
              </a:extLst>
            </p:cNvPr>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349481C-2CFF-4B57-9F27-52B9ACF43393}"/>
                </a:ext>
              </a:extLst>
            </p:cNvPr>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EEC1C46D-426A-4943-ABC6-3A431BF1F4FC}"/>
                </a:ext>
              </a:extLst>
            </p:cNvPr>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701F58A-80FA-4B76-A592-FBABE9A1B69E}"/>
                </a:ext>
              </a:extLst>
            </p:cNvPr>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C87D348-59A8-4758-B233-3BEB30AB124C}"/>
                </a:ext>
              </a:extLst>
            </p:cNvPr>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2B35637-8602-4BFC-86B8-9C449E43F122}"/>
                </a:ext>
              </a:extLst>
            </p:cNvPr>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D485794-F512-47BE-938C-2DF99A1397FE}"/>
                </a:ext>
              </a:extLst>
            </p:cNvPr>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245ACF5-956A-4909-AB4D-1A7475C3CC68}"/>
                </a:ext>
              </a:extLst>
            </p:cNvPr>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6454628-33B5-48C8-8A20-CE8AE5470E51}"/>
                </a:ext>
              </a:extLst>
            </p:cNvPr>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D55ED5D4-72B9-4022-92C8-EE0784C16347}"/>
                </a:ext>
              </a:extLst>
            </p:cNvPr>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F2E0F154-362F-4FA4-8066-8FA9C81E2B01}"/>
                </a:ext>
              </a:extLst>
            </p:cNvPr>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AA976FBF-FFBB-4BC2-8C05-86F4A94566FF}"/>
                </a:ext>
              </a:extLst>
            </p:cNvPr>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3732AC8-18FC-4DF4-8A9C-FC76B1A904FD}"/>
                </a:ext>
              </a:extLst>
            </p:cNvPr>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0A3FE095-656F-4E40-BC50-4AA726C5269C}"/>
                </a:ext>
              </a:extLst>
            </p:cNvPr>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69D2B5A3-A283-417F-A4F2-450DA55B18B4}"/>
                </a:ext>
              </a:extLst>
            </p:cNvPr>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3D193770-499B-479B-9DFE-4A0EB481513C}"/>
                </a:ext>
              </a:extLst>
            </p:cNvPr>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BF0CD69A-BBFC-4F35-9AB3-46BE8B87214B}"/>
                </a:ext>
              </a:extLst>
            </p:cNvPr>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CF85447F-D3ED-4E73-98CE-D272E63D531D}"/>
                </a:ext>
              </a:extLst>
            </p:cNvPr>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6BB042-E217-48EC-AD4B-143BE3A8285C}"/>
                </a:ext>
              </a:extLst>
            </p:cNvPr>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E1E082A4-2A9C-4907-9D41-E0C755B1D90D}"/>
                </a:ext>
              </a:extLst>
            </p:cNvPr>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B6AED017-70B6-4626-B8C3-86FFAF470A70}"/>
                </a:ext>
              </a:extLst>
            </p:cNvPr>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1AB6A39-5A5D-4A1E-B192-0E63D7796189}"/>
                </a:ext>
              </a:extLst>
            </p:cNvPr>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5D5FB885-BF42-48FD-B0F0-5618F85F85E1}"/>
                </a:ext>
              </a:extLst>
            </p:cNvPr>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CA0F46A6-B923-442B-BE5F-63B067027DB6}"/>
                </a:ext>
              </a:extLst>
            </p:cNvPr>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6892C6D8-3D17-46AC-9230-0F88A1123D8C}"/>
                </a:ext>
              </a:extLst>
            </p:cNvPr>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512AEF6E-DB6C-4950-85EC-42E909210D00}"/>
                </a:ext>
              </a:extLst>
            </p:cNvPr>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5240B725-0A15-4E50-ABD6-C356FDEE8F9B}"/>
                </a:ext>
              </a:extLst>
            </p:cNvPr>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F943DC6-EE2F-4599-B317-9A1BE0D37FD7}"/>
                </a:ext>
              </a:extLst>
            </p:cNvPr>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CB609673-7058-4BE7-BE6D-AD596EF35491}"/>
                </a:ext>
              </a:extLst>
            </p:cNvPr>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8267469F-E6C9-4649-9255-E9C79F64DAAF}"/>
                </a:ext>
              </a:extLst>
            </p:cNvPr>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173DDEAF-7602-4DCB-BA3D-35E3FA5F842A}"/>
                </a:ext>
              </a:extLst>
            </p:cNvPr>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9F80EC5-E008-435D-B41B-60B6C12CF512}"/>
                </a:ext>
              </a:extLst>
            </p:cNvPr>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444471A2-359F-4C8C-9F8E-A5DA49AC8105}"/>
                </a:ext>
              </a:extLst>
            </p:cNvPr>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4243F71-1E51-4699-932D-F9664E9CD453}"/>
                </a:ext>
              </a:extLst>
            </p:cNvPr>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96FEEF9-7F91-435C-AC97-1A4B22ABC32D}"/>
                </a:ext>
              </a:extLst>
            </p:cNvPr>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97CAA0CA-6369-4E90-A3EC-6C150D26343F}"/>
                </a:ext>
              </a:extLst>
            </p:cNvPr>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BB5C1CB1-F2B2-4FC9-9B33-8ABFC5720775}"/>
                </a:ext>
              </a:extLst>
            </p:cNvPr>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74CB59AC-A623-444D-B17D-76796C97C1AB}"/>
                </a:ext>
              </a:extLst>
            </p:cNvPr>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D88C9B66-3D2B-4054-B3FA-6EBD38B64110}"/>
                </a:ext>
              </a:extLst>
            </p:cNvPr>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5FC044F-0AE2-4F6F-8C76-1F236ECF60BF}"/>
                </a:ext>
              </a:extLst>
            </p:cNvPr>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4E8E0F6-B186-4F03-A665-F67AF4650B6D}"/>
                </a:ext>
              </a:extLst>
            </p:cNvPr>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6603662-0948-4F11-90BC-6B7EBE2CC607}"/>
                </a:ext>
              </a:extLst>
            </p:cNvPr>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54AE295-294E-4043-99AC-1522B0D55FA9}"/>
                </a:ext>
              </a:extLst>
            </p:cNvPr>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BA3CF85-D191-44EC-9B27-A7E1E8A113AB}"/>
                </a:ext>
              </a:extLst>
            </p:cNvPr>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2741F3BE-85B5-4D13-8AB0-7B867A0EFCB1}"/>
                </a:ext>
              </a:extLst>
            </p:cNvPr>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93EE87EB-3EC4-4330-B8D5-23FAE110D7AB}"/>
                </a:ext>
              </a:extLst>
            </p:cNvPr>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D2C9CD1B-9F28-4A94-97C5-54FCFDE4CD43}"/>
                </a:ext>
              </a:extLst>
            </p:cNvPr>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2B36BD3D-A75B-4369-B6A1-51A0D9E558D4}"/>
                </a:ext>
              </a:extLst>
            </p:cNvPr>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E3706188-233F-4FE8-B710-FF84075D9327}"/>
                </a:ext>
              </a:extLst>
            </p:cNvPr>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75FF074-F330-4CB8-8FBF-34BEC5071922}"/>
                </a:ext>
              </a:extLst>
            </p:cNvPr>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4333D827-326B-47C8-90D4-768E734FBAF8}"/>
                </a:ext>
              </a:extLst>
            </p:cNvPr>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FDB5BC43-84F9-4157-AEEE-9BA899C958A5}"/>
                </a:ext>
              </a:extLst>
            </p:cNvPr>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22BD893E-0FF4-4420-B50D-883259635E94}"/>
                </a:ext>
              </a:extLst>
            </p:cNvPr>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2EB037E9-8DE1-4ED4-9F02-16B2253A52CC}"/>
                </a:ext>
              </a:extLst>
            </p:cNvPr>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6CD427B3-C2BF-4315-A262-CF922D18682F}"/>
                </a:ext>
              </a:extLst>
            </p:cNvPr>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DA8405DD-70EC-4A4C-9228-A8290EEA1F6E}"/>
                </a:ext>
              </a:extLst>
            </p:cNvPr>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75FDEFE4-3C43-4FD4-B609-F68F98AD0F81}"/>
                </a:ext>
              </a:extLst>
            </p:cNvPr>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87017FD-0F90-42DA-872E-68A448C5E13E}"/>
                </a:ext>
              </a:extLst>
            </p:cNvPr>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62152782-D547-4BFE-807F-CB6779C89705}"/>
                </a:ext>
              </a:extLst>
            </p:cNvPr>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FE4C14CE-17D0-4147-BDC2-98CEC033E808}"/>
                </a:ext>
              </a:extLst>
            </p:cNvPr>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C9839850-5052-4164-BDEE-ED8D94606339}"/>
                </a:ext>
              </a:extLst>
            </p:cNvPr>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1BA2C60E-4075-49F5-B51B-5E1FD5246011}"/>
                </a:ext>
              </a:extLst>
            </p:cNvPr>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C136AF32-2E59-48AF-A7F5-C40B0F0D46C9}"/>
                </a:ext>
              </a:extLst>
            </p:cNvPr>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B4CEE9BB-F2E2-4A9F-BE10-96525542C75C}"/>
                </a:ext>
              </a:extLst>
            </p:cNvPr>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3C60307F-EF69-40EF-A60B-0827EBEBCDB4}"/>
                </a:ext>
              </a:extLst>
            </p:cNvPr>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C7DE05CD-470D-4CDF-BC1B-895DA7CE66C7}"/>
                </a:ext>
              </a:extLst>
            </p:cNvPr>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3C0559EA-11A1-45D1-AA83-02820087A763}"/>
                </a:ext>
              </a:extLst>
            </p:cNvPr>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76678432-BECE-4157-BC6B-784FEFAD1B0D}"/>
                </a:ext>
              </a:extLst>
            </p:cNvPr>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F051F699-21CB-480E-B75F-59D3EAA4B019}"/>
                </a:ext>
              </a:extLst>
            </p:cNvPr>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BDFFA8A6-E3E6-43B5-A267-474CFE7AF94D}"/>
                </a:ext>
              </a:extLst>
            </p:cNvPr>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A0FDB538-E148-4DD5-A765-719E530CBA60}"/>
                </a:ext>
              </a:extLst>
            </p:cNvPr>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EC09F599-7239-45C8-884F-E0B4C286532F}"/>
                </a:ext>
              </a:extLst>
            </p:cNvPr>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0221DE4A-9C73-4B0A-92FE-598E0EFD4DDF}"/>
                </a:ext>
              </a:extLst>
            </p:cNvPr>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B4AD2424-380B-48D1-81F3-F9B2CE235C78}"/>
                </a:ext>
              </a:extLst>
            </p:cNvPr>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1B45FAD6-4A8E-40B0-8E0A-F9CE5278A890}"/>
                </a:ext>
              </a:extLst>
            </p:cNvPr>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195A8BF-872C-40B2-8369-5648A9DC9C4D}"/>
                </a:ext>
              </a:extLst>
            </p:cNvPr>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F66664-8E35-4C91-8FDD-F391FD8536DF}"/>
                </a:ext>
              </a:extLst>
            </p:cNvPr>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384FDA0D-66EE-466F-8677-ED6708373F0D}"/>
                </a:ext>
              </a:extLst>
            </p:cNvPr>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F9F4525D-476E-451F-8F62-6E41DDD4E317}"/>
                </a:ext>
              </a:extLst>
            </p:cNvPr>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FBD40DDD-7A61-4DB7-A743-22E15E8A0152}"/>
                </a:ext>
              </a:extLst>
            </p:cNvPr>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5CB49447-57C8-4FA8-B351-12A11E8543D6}"/>
                </a:ext>
              </a:extLst>
            </p:cNvPr>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7D82AF7F-1E66-467F-AF26-5C2A745897B0}"/>
                </a:ext>
              </a:extLst>
            </p:cNvPr>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D99961B0-A779-48BD-B209-8B627C5B7881}"/>
                </a:ext>
              </a:extLst>
            </p:cNvPr>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FD5E10C1-30B0-4C4B-BAC7-52242950E0AF}"/>
                </a:ext>
              </a:extLst>
            </p:cNvPr>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3400D10E-801B-499E-9818-7EB00CC72D06}"/>
                </a:ext>
              </a:extLst>
            </p:cNvPr>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069FDD0D-C6F0-4315-8FA9-71914B4AC091}"/>
                </a:ext>
              </a:extLst>
            </p:cNvPr>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608BE6-3A3D-4929-A8BC-DD19ECCF4931}"/>
                </a:ext>
              </a:extLst>
            </p:cNvPr>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B8407C2-9394-4584-85B7-13E13AABAA16}"/>
                </a:ext>
              </a:extLst>
            </p:cNvPr>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73DEC815-0508-4EF4-86F1-B6DE6B1DF40A}"/>
                </a:ext>
              </a:extLst>
            </p:cNvPr>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971893C4-7954-45C8-92B4-68F81BDF4325}"/>
                </a:ext>
              </a:extLst>
            </p:cNvPr>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3633A53D-725C-4A1D-B38D-9FC8CA093889}"/>
                </a:ext>
              </a:extLst>
            </p:cNvPr>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A0A9C091-5602-41AE-B29A-443BE46FB825}"/>
                </a:ext>
              </a:extLst>
            </p:cNvPr>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B38C7700-054B-40BC-9BFF-9BC549C166B8}"/>
                </a:ext>
              </a:extLst>
            </p:cNvPr>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4968315-100D-46B2-9CA5-6F158B3C070A}"/>
                </a:ext>
              </a:extLst>
            </p:cNvPr>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B67C4838-AA7C-4778-B2BC-E23212559BE7}"/>
                </a:ext>
              </a:extLst>
            </p:cNvPr>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14301C41-92F8-418C-A7E1-9207B50EF562}"/>
                </a:ext>
              </a:extLst>
            </p:cNvPr>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A8DF3904-E1E0-4F17-83AF-8C9C6D82C605}"/>
                </a:ext>
              </a:extLst>
            </p:cNvPr>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8EA68C67-CA69-4AA0-8E1F-DEC9A492E4EF}"/>
                </a:ext>
              </a:extLst>
            </p:cNvPr>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C5293700-8CEC-42DB-AEF1-B79427DCA4F0}"/>
                </a:ext>
              </a:extLst>
            </p:cNvPr>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6AB8E0A-93EC-47CE-8B62-DA087FDD0DBE}"/>
                </a:ext>
              </a:extLst>
            </p:cNvPr>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7E6A7A28-62EE-4E9E-BC0D-7A45851167CD}"/>
                </a:ext>
              </a:extLst>
            </p:cNvPr>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7B23777E-1F62-4A80-940E-BD3351044AA0}"/>
                </a:ext>
              </a:extLst>
            </p:cNvPr>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923EABA-5974-4C81-AB04-CD7F2FBFB76E}"/>
                </a:ext>
              </a:extLst>
            </p:cNvPr>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ABD842D7-DB9C-4015-A074-FE84F8047590}"/>
                </a:ext>
              </a:extLst>
            </p:cNvPr>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FC33D5E0-9C39-454F-A8D0-FFD641DD7BA1}"/>
                </a:ext>
              </a:extLst>
            </p:cNvPr>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F638865C-A67B-4937-8232-BE6747C4F94C}"/>
                </a:ext>
              </a:extLst>
            </p:cNvPr>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D37E9C0E-A597-45B0-9627-EC663498D763}"/>
                </a:ext>
              </a:extLst>
            </p:cNvPr>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2A2E1D2C-0E4D-47C4-AB54-1EEC574B6250}"/>
                </a:ext>
              </a:extLst>
            </p:cNvPr>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3DBB190D-654F-43E3-9FEC-511DD5CCD82D}"/>
                </a:ext>
              </a:extLst>
            </p:cNvPr>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4FE60E8F-3EAC-4F8A-B6B7-106125E607A9}"/>
                </a:ext>
              </a:extLst>
            </p:cNvPr>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B0304F7C-4C0A-4DA4-8582-11FB3A667496}"/>
                </a:ext>
              </a:extLst>
            </p:cNvPr>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F8D361D4-B352-49F6-9179-8CC550AEB78A}"/>
                </a:ext>
              </a:extLst>
            </p:cNvPr>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BB8EA13B-BEA5-45E9-9745-1EA4FD8AB1A8}"/>
                </a:ext>
              </a:extLst>
            </p:cNvPr>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26CEA00C-AD43-48E6-B01C-4541379D5BB1}"/>
                </a:ext>
              </a:extLst>
            </p:cNvPr>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DBE5FB24-7D69-43F5-872B-68B49318AF66}"/>
                </a:ext>
              </a:extLst>
            </p:cNvPr>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EDBA55A3-8741-4014-B960-85571E0E14A1}"/>
                </a:ext>
              </a:extLst>
            </p:cNvPr>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004BEFAE-E098-4438-85B0-01F13F74F5AE}"/>
                </a:ext>
              </a:extLst>
            </p:cNvPr>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75B1F6CB-6A44-4344-826F-2710F9AA0FB3}"/>
                </a:ext>
              </a:extLst>
            </p:cNvPr>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7A735F50-5C54-4FC1-9616-8280741AB66A}"/>
                </a:ext>
              </a:extLst>
            </p:cNvPr>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D716E550-4E6F-404B-AD27-4D5B0927EE6F}"/>
                </a:ext>
              </a:extLst>
            </p:cNvPr>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CB998BF-0152-4E40-BB3F-16E8800E8EA5}"/>
                </a:ext>
              </a:extLst>
            </p:cNvPr>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C78BA29-16CC-4433-8907-DD5965DE8DB6}"/>
                </a:ext>
              </a:extLst>
            </p:cNvPr>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BE691259-E295-4A05-8B3B-6EAD5BCB4D9A}"/>
                </a:ext>
              </a:extLst>
            </p:cNvPr>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3EED26C5-6E7E-43AD-A490-19048832FEFF}"/>
                </a:ext>
              </a:extLst>
            </p:cNvPr>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188E8EE9-E427-483D-99D4-F91CADB977E5}"/>
                </a:ext>
              </a:extLst>
            </p:cNvPr>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4192C514-5AEC-41AE-A6EC-CA68A307FA13}"/>
                </a:ext>
              </a:extLst>
            </p:cNvPr>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847B2DBE-1A57-4330-9257-C0435BEE31BB}"/>
                </a:ext>
              </a:extLst>
            </p:cNvPr>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BE638CD0-516C-4DCA-91D2-585B33BBC6A0}"/>
                </a:ext>
              </a:extLst>
            </p:cNvPr>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D3139535-18CC-4E23-8352-EC23EC365ACE}"/>
                </a:ext>
              </a:extLst>
            </p:cNvPr>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9F388F31-1EF2-438D-A3B9-74EFCB105A83}"/>
                </a:ext>
              </a:extLst>
            </p:cNvPr>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F137278A-B120-4B5F-8111-23A5115FFFDB}"/>
                </a:ext>
              </a:extLst>
            </p:cNvPr>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34FFDC87-0CC5-41B5-AC93-6522175531E6}"/>
                </a:ext>
              </a:extLst>
            </p:cNvPr>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D1F38191-7D5A-4039-857D-7EDCEE5A50D7}"/>
                </a:ext>
              </a:extLst>
            </p:cNvPr>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368AF29F-EE26-44EF-A856-89776804F3F1}"/>
                </a:ext>
              </a:extLst>
            </p:cNvPr>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4731F86F-0E7D-4D02-8B9E-9D2976E1D747}"/>
                </a:ext>
              </a:extLst>
            </p:cNvPr>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DC5924F-678B-4DBE-A8C2-278AA26054B3}"/>
                </a:ext>
              </a:extLst>
            </p:cNvPr>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54AECC46-6A10-4798-9BB6-82C3396CEF2D}"/>
                </a:ext>
              </a:extLst>
            </p:cNvPr>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110B4A1A-6DB8-4DA9-9DA5-B656988396A8}"/>
                </a:ext>
              </a:extLst>
            </p:cNvPr>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AC39B391-C95B-4A71-B8BC-0BD2AD00EBE1}"/>
                </a:ext>
              </a:extLst>
            </p:cNvPr>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B63F9492-76FD-43A8-BED5-1AC999191D69}"/>
                </a:ext>
              </a:extLst>
            </p:cNvPr>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8A9C1CF2-D9A3-4E73-AD44-6A4BAF42A02F}"/>
                </a:ext>
              </a:extLst>
            </p:cNvPr>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CC7247C9-661B-4FB1-8C3A-86B28D69B38D}"/>
                </a:ext>
              </a:extLst>
            </p:cNvPr>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E4C8CBB4-4D1A-4846-9B99-0C73EE4F3CAE}"/>
                </a:ext>
              </a:extLst>
            </p:cNvPr>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0DD102B3-81E1-4685-A5F7-19BEFEA2C19A}"/>
                </a:ext>
              </a:extLst>
            </p:cNvPr>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31443472-D48A-4251-8D8C-2DA8124A01DC}"/>
                </a:ext>
              </a:extLst>
            </p:cNvPr>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FA73DE15-9F2C-4780-91B6-8C769DB15FA3}"/>
                </a:ext>
              </a:extLst>
            </p:cNvPr>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FD407031-6460-4FB4-ACE8-935DF9A43548}"/>
                </a:ext>
              </a:extLst>
            </p:cNvPr>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E6003B9F-DE14-4FED-A608-952C44B9F405}"/>
                </a:ext>
              </a:extLst>
            </p:cNvPr>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542EF60A-FAEB-4DBA-AFD9-E852B54192A3}"/>
                </a:ext>
              </a:extLst>
            </p:cNvPr>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9EC4746B-6B72-47D1-904C-B80A3B1A6864}"/>
                </a:ext>
              </a:extLst>
            </p:cNvPr>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F3FDB7A7-4F78-49CA-A452-ECFA76294AA9}"/>
                </a:ext>
              </a:extLst>
            </p:cNvPr>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7A838FC5-71EC-4B62-9AD6-14F400567A41}"/>
                </a:ext>
              </a:extLst>
            </p:cNvPr>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2E858D8A-5A51-4643-99BB-342BA702479F}"/>
                </a:ext>
              </a:extLst>
            </p:cNvPr>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D9F9BB0-8BF5-45C1-B756-3DDDD68897C3}"/>
                </a:ext>
              </a:extLst>
            </p:cNvPr>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FAA40454-8D93-47C9-9839-F5A2D4BC0D66}"/>
                </a:ext>
              </a:extLst>
            </p:cNvPr>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59B7309A-C92F-4ED7-8F75-1B096565AE41}"/>
                </a:ext>
              </a:extLst>
            </p:cNvPr>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23937E8D-723F-4FE5-8644-DD58C63FFA3D}"/>
                </a:ext>
              </a:extLst>
            </p:cNvPr>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AA409BD5-E510-4866-8DE1-789582EA71A0}"/>
                </a:ext>
              </a:extLst>
            </p:cNvPr>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BEBF412-6E4C-4DDA-8278-22354EAF3EDB}"/>
                </a:ext>
              </a:extLst>
            </p:cNvPr>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4873D4FD-7F7E-4A66-826E-BE41A39570EF}"/>
                </a:ext>
              </a:extLst>
            </p:cNvPr>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D6810323-71FC-4958-BC89-DC18A474BCFA}"/>
                </a:ext>
              </a:extLst>
            </p:cNvPr>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9D9DCD19-1B40-457E-AF97-14C7D0D797A3}"/>
                </a:ext>
              </a:extLst>
            </p:cNvPr>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460DD0C7-C91B-45C6-92B8-A141DB89D2C6}"/>
                </a:ext>
              </a:extLst>
            </p:cNvPr>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94E663B6-CBD3-409F-816B-965776AB7F39}"/>
                </a:ext>
              </a:extLst>
            </p:cNvPr>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D0C883EB-42FA-4B0D-A151-09D18606B33E}"/>
                </a:ext>
              </a:extLst>
            </p:cNvPr>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E2797BB6-2ACD-44E0-A4B0-BE9CB4B23259}"/>
                </a:ext>
              </a:extLst>
            </p:cNvPr>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6D21F58-FDF2-4F3D-8217-4B34750606C9}"/>
                </a:ext>
              </a:extLst>
            </p:cNvPr>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DBB406CD-080F-4768-9912-0DD2B35622DC}"/>
                </a:ext>
              </a:extLst>
            </p:cNvPr>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63150414-1054-4593-AABA-E8EF5DCD090E}"/>
                </a:ext>
              </a:extLst>
            </p:cNvPr>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CA38B43D-B37E-4063-A864-FA6B6A17A37B}"/>
                </a:ext>
              </a:extLst>
            </p:cNvPr>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5E9E264A-EF9F-4084-AC2B-3A480608F1E9}"/>
                </a:ext>
              </a:extLst>
            </p:cNvPr>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E2B778F4-BC20-4969-ABAC-1499FD6760B0}"/>
                </a:ext>
              </a:extLst>
            </p:cNvPr>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0F3F69D9-9CFC-47D8-82ED-7969D7C68F04}"/>
                </a:ext>
              </a:extLst>
            </p:cNvPr>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77EBD788-464F-4A40-9E12-0D84583E06CC}"/>
                </a:ext>
              </a:extLst>
            </p:cNvPr>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CCF70E73-0DE2-4ED7-85C9-FDF6E844A707}"/>
                </a:ext>
              </a:extLst>
            </p:cNvPr>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6F93CAA7-5205-4DD8-8E1B-7E0EA7462A7C}"/>
                </a:ext>
              </a:extLst>
            </p:cNvPr>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DC9A3C9D-44B8-4508-ADEF-FEA4AB7EE85C}"/>
                </a:ext>
              </a:extLst>
            </p:cNvPr>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6D2F8CFD-E775-45A7-90BA-B26E912654E1}"/>
                </a:ext>
              </a:extLst>
            </p:cNvPr>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57454B1C-DE34-4FED-B213-FF148DDB1781}"/>
                </a:ext>
              </a:extLst>
            </p:cNvPr>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D6FB340B-A575-4912-A1C8-6F3F78694570}"/>
                </a:ext>
              </a:extLst>
            </p:cNvPr>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4EA5ADA5-99EE-4656-A474-8FC0BEB01D5B}"/>
                </a:ext>
              </a:extLst>
            </p:cNvPr>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62185C7C-72D4-4F28-BFA1-368725ED6DD7}"/>
                </a:ext>
              </a:extLst>
            </p:cNvPr>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B0A021AC-B060-4C26-8BE7-A9A08749DAC0}"/>
                </a:ext>
              </a:extLst>
            </p:cNvPr>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20FFCB5B-85E6-4438-90F4-7CAC7924751C}"/>
                </a:ext>
              </a:extLst>
            </p:cNvPr>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1257D776-D54F-417C-9623-2B7D72FDEAC6}"/>
                </a:ext>
              </a:extLst>
            </p:cNvPr>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A7CD6E57-9FD3-4CF5-905D-A6638BFE6018}"/>
                </a:ext>
              </a:extLst>
            </p:cNvPr>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2E92F948-FF1A-4DE6-8A62-F34A2F4CEAE8}"/>
                </a:ext>
              </a:extLst>
            </p:cNvPr>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B28CF547-A461-450F-854C-885B6EA3C12A}"/>
                </a:ext>
              </a:extLst>
            </p:cNvPr>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947A7AA1-72EC-430C-97DC-88203F7AD3D4}"/>
                </a:ext>
              </a:extLst>
            </p:cNvPr>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828F53C9-9DC9-4AC3-9564-BBB744545C15}"/>
                </a:ext>
              </a:extLst>
            </p:cNvPr>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9C834F60-803B-4D9E-8AE4-ED04E08256F3}"/>
                </a:ext>
              </a:extLst>
            </p:cNvPr>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9B73A502-8CA4-4F42-8823-575E1702034D}"/>
                </a:ext>
              </a:extLst>
            </p:cNvPr>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DEC73617-BFCF-4B77-A443-C2D6E3AB86F1}"/>
                </a:ext>
              </a:extLst>
            </p:cNvPr>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1903C109-94B8-49D8-9F5F-548609A86290}"/>
                </a:ext>
              </a:extLst>
            </p:cNvPr>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D31B4870-0B7C-4C58-93D0-B219977A17EE}"/>
                </a:ext>
              </a:extLst>
            </p:cNvPr>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433E4409-D35D-46C2-A803-2CE3B0592C6B}"/>
                </a:ext>
              </a:extLst>
            </p:cNvPr>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F20C0BCF-B0F9-478D-931F-69B72ED4F73C}"/>
                </a:ext>
              </a:extLst>
            </p:cNvPr>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DD996103-0CEF-4793-9572-4A09FC45512B}"/>
                </a:ext>
              </a:extLst>
            </p:cNvPr>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ACD3B68F-DDDF-44C7-9015-33355FD2B757}"/>
                </a:ext>
              </a:extLst>
            </p:cNvPr>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id="{D444FFE1-2A2E-42F6-A865-AE5FD5AD6094}"/>
                </a:ext>
              </a:extLst>
            </p:cNvPr>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id="{6D14D06A-28C5-44BB-AA67-6A6181A7116F}"/>
                </a:ext>
              </a:extLst>
            </p:cNvPr>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AB70AF25-CFA5-4957-88A1-7D52952F4943}"/>
                </a:ext>
              </a:extLst>
            </p:cNvPr>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id="{0092C6A4-DA1A-4A21-8648-34889BEDBD87}"/>
                </a:ext>
              </a:extLst>
            </p:cNvPr>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id="{4B47BBF8-8097-4E32-AB73-1EE44CB937D6}"/>
                </a:ext>
              </a:extLst>
            </p:cNvPr>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78EBB365-EF2B-4FE1-BE4D-2043A9B4A1D8}"/>
                </a:ext>
              </a:extLst>
            </p:cNvPr>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9A7AE4B1-FB51-4408-A8FD-3D6E2D8DB804}"/>
                </a:ext>
              </a:extLst>
            </p:cNvPr>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EAF34679-B5FB-4985-905A-2E8ADC42FACB}"/>
                </a:ext>
              </a:extLst>
            </p:cNvPr>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CA2033C2-9FDA-4569-8C48-F0A8B96AEBCD}"/>
                </a:ext>
              </a:extLst>
            </p:cNvPr>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1E129831-FB87-4E64-AFB2-C8B258AFDAC6}"/>
                </a:ext>
              </a:extLst>
            </p:cNvPr>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B59B8EC-56FC-49A8-A5B9-A7F5EB63448B}"/>
                </a:ext>
              </a:extLst>
            </p:cNvPr>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BF2D31DD-3D5A-4C48-A493-37E956F6A193}"/>
                </a:ext>
              </a:extLst>
            </p:cNvPr>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780EF0FB-CD0E-49C2-BEFB-3232C5524EB2}"/>
                </a:ext>
              </a:extLst>
            </p:cNvPr>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402EA56F-A79C-42C1-9E2D-37C68669AC50}"/>
                </a:ext>
              </a:extLst>
            </p:cNvPr>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225A7048-458A-4DE5-A4DF-068D6743DBEB}"/>
                </a:ext>
              </a:extLst>
            </p:cNvPr>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F8BABC93-8FE8-4B34-8603-D3162766C85B}"/>
                </a:ext>
              </a:extLst>
            </p:cNvPr>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3795D997-7493-438D-8690-1B200FC75AAD}"/>
                </a:ext>
              </a:extLst>
            </p:cNvPr>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C4E8E2A-EB6A-4CF3-A75B-8F27C10BB5F7}"/>
                </a:ext>
              </a:extLst>
            </p:cNvPr>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C8BF69C6-7708-40CC-BAA4-EC5445E18025}"/>
                </a:ext>
              </a:extLst>
            </p:cNvPr>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AC4ACC36-6BC2-4E59-82D9-AED60FB8CBC0}"/>
                </a:ext>
              </a:extLst>
            </p:cNvPr>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09FED8FB-12C4-4937-BAEB-55E94DAAA42A}"/>
                </a:ext>
              </a:extLst>
            </p:cNvPr>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7C7CB28A-88BC-448B-B670-A441FD9FDAAE}"/>
                </a:ext>
              </a:extLst>
            </p:cNvPr>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86D0B943-DF76-4D17-92A7-8EE455DD9EC3}"/>
                </a:ext>
              </a:extLst>
            </p:cNvPr>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B8E2D904-5795-49DD-BEF3-4435FED2AF13}"/>
                </a:ext>
              </a:extLst>
            </p:cNvPr>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91994677-E58C-412D-A0BA-1BBE74AC1FA3}"/>
                </a:ext>
              </a:extLst>
            </p:cNvPr>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23E44A93-E312-474F-AE6E-9473E468137F}"/>
                </a:ext>
              </a:extLst>
            </p:cNvPr>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2BE156CC-185D-4747-8BB1-8D571702A32D}"/>
                </a:ext>
              </a:extLst>
            </p:cNvPr>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221B18AA-2392-4656-AFAA-424C126EC551}"/>
                </a:ext>
              </a:extLst>
            </p:cNvPr>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5F7F183F-0117-4DCA-B6B0-6916A807269F}"/>
                </a:ext>
              </a:extLst>
            </p:cNvPr>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6BF19AFF-4202-4F3B-B088-3D102080F85B}"/>
                </a:ext>
              </a:extLst>
            </p:cNvPr>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09AC2BEE-D5CD-4D68-8FBD-1E7DEE40C6B3}"/>
                </a:ext>
              </a:extLst>
            </p:cNvPr>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306D1AC9-F067-4439-826A-668408AD7053}"/>
                </a:ext>
              </a:extLst>
            </p:cNvPr>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B1DD0F67-DA51-4153-8E6A-4CA59752833B}"/>
                </a:ext>
              </a:extLst>
            </p:cNvPr>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61F8A97F-6EA2-4564-8DF8-96AEA5E62F3C}"/>
                </a:ext>
              </a:extLst>
            </p:cNvPr>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E3511B1D-E871-47C4-BBBB-E61C217433B1}"/>
                </a:ext>
              </a:extLst>
            </p:cNvPr>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780B42D9-3FE3-44B2-9659-F0D7EE8D08A3}"/>
                </a:ext>
              </a:extLst>
            </p:cNvPr>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7231B813-C0DD-431E-85A9-D6C58E2C85C9}"/>
                </a:ext>
              </a:extLst>
            </p:cNvPr>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AD50ACE8-BDD4-4FAE-9754-1EB0C21ACC4F}"/>
                </a:ext>
              </a:extLst>
            </p:cNvPr>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F0B6FC00-6347-4F58-93D8-31893DC83A04}"/>
                </a:ext>
              </a:extLst>
            </p:cNvPr>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57B23171-A3EE-45A6-85ED-A311DFC18A03}"/>
                </a:ext>
              </a:extLst>
            </p:cNvPr>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4E2CDD62-231E-4755-8551-394EE9F50982}"/>
                </a:ext>
              </a:extLst>
            </p:cNvPr>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BC42048-7939-4EB8-AEE6-8666D2636116}"/>
                </a:ext>
              </a:extLst>
            </p:cNvPr>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071907F9-B5C9-4998-921C-D9301199FD25}"/>
                </a:ext>
              </a:extLst>
            </p:cNvPr>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a:extLst>
                <a:ext uri="{FF2B5EF4-FFF2-40B4-BE49-F238E27FC236}">
                  <a16:creationId xmlns:a16="http://schemas.microsoft.com/office/drawing/2014/main" id="{27C61DB8-F18E-4500-86DF-4B8EDB647051}"/>
                </a:ext>
              </a:extLst>
            </p:cNvPr>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B18FAD7C-07F5-45CD-A180-967A730D6711}"/>
                </a:ext>
              </a:extLst>
            </p:cNvPr>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7D97E6CD-A4EC-400C-A9A7-55D424EF2554}"/>
                </a:ext>
              </a:extLst>
            </p:cNvPr>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EB2CC664-1767-4B20-AA3E-D246E0C03411}"/>
                </a:ext>
              </a:extLst>
            </p:cNvPr>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8E94726F-01B3-4DFC-B072-9BBD82FF6E2E}"/>
                </a:ext>
              </a:extLst>
            </p:cNvPr>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460F717E-F505-46F0-86D4-161D9F4BC5D3}"/>
                </a:ext>
              </a:extLst>
            </p:cNvPr>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3EA68D9D-1E0E-4A1D-AA30-C25054F872B0}"/>
                </a:ext>
              </a:extLst>
            </p:cNvPr>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868908FE-3A1A-456E-B7B2-4EEBF88F51E8}"/>
                </a:ext>
              </a:extLst>
            </p:cNvPr>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DBC2A010-FABD-4255-B156-6C77AC74ACD2}"/>
                </a:ext>
              </a:extLst>
            </p:cNvPr>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AF11661-20FA-4A5B-AFB7-7E0A90713D9D}"/>
                </a:ext>
              </a:extLst>
            </p:cNvPr>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30BFAEF1-463A-412C-B6C0-76CC68183AC7}"/>
                </a:ext>
              </a:extLst>
            </p:cNvPr>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FCCC1951-8E13-455B-B1BE-46448DC51BBE}"/>
                </a:ext>
              </a:extLst>
            </p:cNvPr>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421C38B3-F669-4F52-94B3-EDEC7D4155DF}"/>
                </a:ext>
              </a:extLst>
            </p:cNvPr>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94FEA20A-7380-4155-BD06-965C29E0145B}"/>
                </a:ext>
              </a:extLst>
            </p:cNvPr>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02011AF4-A131-47AA-A4A3-E3F7B8A9302B}"/>
                </a:ext>
              </a:extLst>
            </p:cNvPr>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4" name="Group 373">
              <a:extLst>
                <a:ext uri="{FF2B5EF4-FFF2-40B4-BE49-F238E27FC236}">
                  <a16:creationId xmlns:a16="http://schemas.microsoft.com/office/drawing/2014/main" id="{A6A21D87-473B-4DA8-80C6-C75C42DF8DBA}"/>
                </a:ext>
              </a:extLst>
            </p:cNvPr>
            <p:cNvGrpSpPr/>
            <p:nvPr userDrawn="1"/>
          </p:nvGrpSpPr>
          <p:grpSpPr>
            <a:xfrm>
              <a:off x="13761720" y="457200"/>
              <a:ext cx="365760" cy="7315200"/>
              <a:chOff x="12999720" y="609600"/>
              <a:chExt cx="365760" cy="7315200"/>
            </a:xfrm>
          </p:grpSpPr>
          <p:cxnSp>
            <p:nvCxnSpPr>
              <p:cNvPr id="457" name="Straight Connector 456">
                <a:extLst>
                  <a:ext uri="{FF2B5EF4-FFF2-40B4-BE49-F238E27FC236}">
                    <a16:creationId xmlns:a16="http://schemas.microsoft.com/office/drawing/2014/main" id="{954CFB1C-26EA-4237-AF20-62C696C494E2}"/>
                  </a:ext>
                </a:extLst>
              </p:cNvPr>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53E90991-33C1-4655-BC41-40E9E24D9101}"/>
                  </a:ext>
                </a:extLst>
              </p:cNvPr>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FAA4B94B-CF24-4A84-B01B-288178213BCF}"/>
                  </a:ext>
                </a:extLst>
              </p:cNvPr>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422B3096-E824-46AB-944A-BB28F12B4D82}"/>
                  </a:ext>
                </a:extLst>
              </p:cNvPr>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8E314894-0051-4D38-9EF2-31C528859FA2}"/>
                  </a:ext>
                </a:extLst>
              </p:cNvPr>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75" name="Straight Connector 374">
              <a:extLst>
                <a:ext uri="{FF2B5EF4-FFF2-40B4-BE49-F238E27FC236}">
                  <a16:creationId xmlns:a16="http://schemas.microsoft.com/office/drawing/2014/main" id="{A94AE146-1FBD-43A5-81D5-84AC822245A2}"/>
                </a:ext>
              </a:extLst>
            </p:cNvPr>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79DF37FB-9CEF-4386-A364-DF22B0CA52B5}"/>
                </a:ext>
              </a:extLst>
            </p:cNvPr>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a:extLst>
                <a:ext uri="{FF2B5EF4-FFF2-40B4-BE49-F238E27FC236}">
                  <a16:creationId xmlns:a16="http://schemas.microsoft.com/office/drawing/2014/main" id="{E473B9E8-6C4A-4083-B24B-5708C50E00E1}"/>
                </a:ext>
              </a:extLst>
            </p:cNvPr>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a:extLst>
                <a:ext uri="{FF2B5EF4-FFF2-40B4-BE49-F238E27FC236}">
                  <a16:creationId xmlns:a16="http://schemas.microsoft.com/office/drawing/2014/main" id="{E1B7B045-E9FC-4E89-BFAB-322D2944046A}"/>
                </a:ext>
              </a:extLst>
            </p:cNvPr>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a:extLst>
                <a:ext uri="{FF2B5EF4-FFF2-40B4-BE49-F238E27FC236}">
                  <a16:creationId xmlns:a16="http://schemas.microsoft.com/office/drawing/2014/main" id="{B05CA2F0-E934-41CF-844B-902EFE29CC74}"/>
                </a:ext>
              </a:extLst>
            </p:cNvPr>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D305F3E8-D722-459C-ADB9-D16C399CEB0D}"/>
                </a:ext>
              </a:extLst>
            </p:cNvPr>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4B6C27EA-F811-4B71-83F4-0F787AB6EBB9}"/>
                </a:ext>
              </a:extLst>
            </p:cNvPr>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2480038E-56D5-49F5-974F-10893906A628}"/>
                </a:ext>
              </a:extLst>
            </p:cNvPr>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A5681FF1-ABC1-4FD0-9427-4ED94055BA0D}"/>
                </a:ext>
              </a:extLst>
            </p:cNvPr>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3B019DE4-4814-40A6-8F76-780490D93B52}"/>
                </a:ext>
              </a:extLst>
            </p:cNvPr>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99856AE5-0D11-4FD7-9F44-F900A46CC766}"/>
                </a:ext>
              </a:extLst>
            </p:cNvPr>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1FB66DE7-1EA5-404F-BFA9-666ADA2E2299}"/>
                </a:ext>
              </a:extLst>
            </p:cNvPr>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2D35E2E-71D8-4168-AE65-317E9873E10F}"/>
                </a:ext>
              </a:extLst>
            </p:cNvPr>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0158CFE8-666B-4834-A60B-28B325FF61CA}"/>
                </a:ext>
              </a:extLst>
            </p:cNvPr>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10C557A5-495B-46CB-80D6-115C5BD032C7}"/>
                </a:ext>
              </a:extLst>
            </p:cNvPr>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3EEF981-F601-494B-8CC0-596A44535EE9}"/>
                </a:ext>
              </a:extLst>
            </p:cNvPr>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A6005079-A608-4FEE-B27F-6A2C44349537}"/>
                </a:ext>
              </a:extLst>
            </p:cNvPr>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281A0C51-C51D-4F09-985A-67D18232042B}"/>
                </a:ext>
              </a:extLst>
            </p:cNvPr>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EFD48961-6981-40F4-BC77-73B22E1A640D}"/>
                </a:ext>
              </a:extLst>
            </p:cNvPr>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6B06308E-942A-4918-8658-E592F6608A64}"/>
                </a:ext>
              </a:extLst>
            </p:cNvPr>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A892DA46-9B75-4A32-9D7D-C8F3C956B8BA}"/>
                </a:ext>
              </a:extLst>
            </p:cNvPr>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828EB3E7-4E12-4A64-B7B8-869F173FA9EE}"/>
                </a:ext>
              </a:extLst>
            </p:cNvPr>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0EB5D818-6B33-4233-A641-9B4ADD830F96}"/>
                </a:ext>
              </a:extLst>
            </p:cNvPr>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78434240-EF23-400A-AC23-5714C2C3B08D}"/>
                </a:ext>
              </a:extLst>
            </p:cNvPr>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DD416D1F-EF17-4EE1-8246-0ED95D3BF113}"/>
                </a:ext>
              </a:extLst>
            </p:cNvPr>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5E1089FB-F6C1-4122-8FF0-C7109C7B17E3}"/>
                </a:ext>
              </a:extLst>
            </p:cNvPr>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68E3DE4E-5A64-4DA6-9613-FE1A7DCA17C4}"/>
                </a:ext>
              </a:extLst>
            </p:cNvPr>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86D16597-22C3-4CA6-88F0-62FE50232350}"/>
                </a:ext>
              </a:extLst>
            </p:cNvPr>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E3EA533D-44B4-48DA-8AD2-5AED2C0C0DC0}"/>
                </a:ext>
              </a:extLst>
            </p:cNvPr>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050138C5-0146-4E32-825B-3A1413559B13}"/>
                </a:ext>
              </a:extLst>
            </p:cNvPr>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63844D14-1245-4C0B-886F-86FAAD2EC8BF}"/>
                </a:ext>
              </a:extLst>
            </p:cNvPr>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A7DCB8F9-E6CE-40AD-8D98-BC4C21E8635D}"/>
                </a:ext>
              </a:extLst>
            </p:cNvPr>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61FECD01-01F6-423D-B014-36E3904A44FC}"/>
                </a:ext>
              </a:extLst>
            </p:cNvPr>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47A7749C-9FA4-4C03-A73B-22E26B83BA58}"/>
                </a:ext>
              </a:extLst>
            </p:cNvPr>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8426A8D0-1EA1-40A4-BC8F-F353B2104E7B}"/>
                </a:ext>
              </a:extLst>
            </p:cNvPr>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3BAD1E5F-BF10-426C-A095-15CB087AFA4A}"/>
                </a:ext>
              </a:extLst>
            </p:cNvPr>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D93CA4A9-171F-4D32-8487-2CB4D85FDFA1}"/>
                </a:ext>
              </a:extLst>
            </p:cNvPr>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68F11964-2AFB-4DD5-891A-CBB108ED970A}"/>
                </a:ext>
              </a:extLst>
            </p:cNvPr>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51030EC9-AED8-462C-9DD4-C70D553E8451}"/>
                </a:ext>
              </a:extLst>
            </p:cNvPr>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A0952D18-BBA6-45FF-A200-26F386C75F6D}"/>
                </a:ext>
              </a:extLst>
            </p:cNvPr>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6F3D7099-2B19-4582-968F-B1CD9061BF05}"/>
                </a:ext>
              </a:extLst>
            </p:cNvPr>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a:extLst>
                <a:ext uri="{FF2B5EF4-FFF2-40B4-BE49-F238E27FC236}">
                  <a16:creationId xmlns:a16="http://schemas.microsoft.com/office/drawing/2014/main" id="{B2EFEE97-3031-44EA-B9A7-617299774094}"/>
                </a:ext>
              </a:extLst>
            </p:cNvPr>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a:extLst>
                <a:ext uri="{FF2B5EF4-FFF2-40B4-BE49-F238E27FC236}">
                  <a16:creationId xmlns:a16="http://schemas.microsoft.com/office/drawing/2014/main" id="{8BCEB877-EF0A-4DE5-925A-47A8D4E88E81}"/>
                </a:ext>
              </a:extLst>
            </p:cNvPr>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C927DDE3-017C-44C8-B074-A63F65D32E9C}"/>
                </a:ext>
              </a:extLst>
            </p:cNvPr>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216F2EF0-E5C3-4DA1-AEC6-87167767956A}"/>
                </a:ext>
              </a:extLst>
            </p:cNvPr>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C6953C6E-8C83-4523-8319-5F1394B9C52D}"/>
                </a:ext>
              </a:extLst>
            </p:cNvPr>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65C6D44C-1C77-48D4-94F0-5D74D7A0B60E}"/>
                </a:ext>
              </a:extLst>
            </p:cNvPr>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9BAFEEAC-09BD-4A78-8383-13FB7BD39DB1}"/>
                </a:ext>
              </a:extLst>
            </p:cNvPr>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DA51D170-E39B-4297-A3CB-6BE5AC0A3F4B}"/>
                </a:ext>
              </a:extLst>
            </p:cNvPr>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8CDB71D5-BE2A-44F7-A23D-1307471269F1}"/>
                </a:ext>
              </a:extLst>
            </p:cNvPr>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1E9C32B8-503C-4D24-961A-B61E2DC385BF}"/>
                </a:ext>
              </a:extLst>
            </p:cNvPr>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906ED9CF-363C-49D4-8CBC-A4AFA70C1070}"/>
                </a:ext>
              </a:extLst>
            </p:cNvPr>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D4071117-AB80-415A-B97B-E80F2F496851}"/>
                </a:ext>
              </a:extLst>
            </p:cNvPr>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4E5F2EF5-28A9-4F2F-B7FC-F0BAAECD412C}"/>
                </a:ext>
              </a:extLst>
            </p:cNvPr>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9995BFFC-BD98-4306-9434-20EA9941055A}"/>
                </a:ext>
              </a:extLst>
            </p:cNvPr>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1F62946D-61EF-44CE-9FA7-6C4A9CD91644}"/>
                </a:ext>
              </a:extLst>
            </p:cNvPr>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D087E5FD-A74D-4969-9BEF-A4FC7AE9D9A4}"/>
                </a:ext>
              </a:extLst>
            </p:cNvPr>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F4BA50AA-5130-4D1E-A7D9-BD3BF9FE1D0B}"/>
                </a:ext>
              </a:extLst>
            </p:cNvPr>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9228059B-FB61-4EF0-B18C-559CC0DC266B}"/>
                </a:ext>
              </a:extLst>
            </p:cNvPr>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79ACCF23-6F9F-4C1C-A12F-1DC170F39C1D}"/>
                </a:ext>
              </a:extLst>
            </p:cNvPr>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F652D371-2E10-42B4-A43A-722302828F70}"/>
                </a:ext>
              </a:extLst>
            </p:cNvPr>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a:extLst>
                <a:ext uri="{FF2B5EF4-FFF2-40B4-BE49-F238E27FC236}">
                  <a16:creationId xmlns:a16="http://schemas.microsoft.com/office/drawing/2014/main" id="{774144ED-7ADD-434D-8C0D-118412651212}"/>
                </a:ext>
              </a:extLst>
            </p:cNvPr>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25ED50C6-6FAF-49D3-8FF3-319A6532BD45}"/>
                </a:ext>
              </a:extLst>
            </p:cNvPr>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a:extLst>
                <a:ext uri="{FF2B5EF4-FFF2-40B4-BE49-F238E27FC236}">
                  <a16:creationId xmlns:a16="http://schemas.microsoft.com/office/drawing/2014/main" id="{56A2FA74-CA8D-46BB-AA5B-C917816C6BEE}"/>
                </a:ext>
              </a:extLst>
            </p:cNvPr>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330BBB45-CFE7-400D-BD64-C4248D86887C}"/>
                </a:ext>
              </a:extLst>
            </p:cNvPr>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64E9B5C3-F349-4A0F-A428-EF6289D1F35A}"/>
                </a:ext>
              </a:extLst>
            </p:cNvPr>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0BC781F4-A9A6-447B-B50F-DCADBD6ECE66}"/>
                </a:ext>
              </a:extLst>
            </p:cNvPr>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78C16FE7-FD4B-45CA-B703-F8BAD7D22E59}"/>
                </a:ext>
              </a:extLst>
            </p:cNvPr>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FE9DAD0F-5A0F-4BCA-B09F-FAB8FFB84199}"/>
                </a:ext>
              </a:extLst>
            </p:cNvPr>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64E2E798-D295-4438-9955-21D3D5161232}"/>
                </a:ext>
              </a:extLst>
            </p:cNvPr>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FA07491B-775C-4829-AE71-2B527A5DA394}"/>
                </a:ext>
              </a:extLst>
            </p:cNvPr>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37190BB6-A1BC-487C-AD5E-269597AEA235}"/>
                </a:ext>
              </a:extLst>
            </p:cNvPr>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E8C15856-0C4D-44E5-977D-A12923DB6D74}"/>
                </a:ext>
              </a:extLst>
            </p:cNvPr>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E7DEE2D-0415-49D3-A6DB-E23776D84788}"/>
                </a:ext>
              </a:extLst>
            </p:cNvPr>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BD3B6DB0-0934-4597-A69B-C953CB5C0A81}"/>
                </a:ext>
              </a:extLst>
            </p:cNvPr>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28BAC660-2F3A-431E-B18B-9F76A08AF5F2}"/>
                </a:ext>
              </a:extLst>
            </p:cNvPr>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0179F59D-A2CE-4467-BA8E-C7A1A17ACF37}"/>
                </a:ext>
              </a:extLst>
            </p:cNvPr>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73280D40-35A0-42C1-90FD-FEC4EE7E8513}"/>
                </a:ext>
              </a:extLst>
            </p:cNvPr>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53" name="Rectangle 452">
              <a:extLst>
                <a:ext uri="{FF2B5EF4-FFF2-40B4-BE49-F238E27FC236}">
                  <a16:creationId xmlns:a16="http://schemas.microsoft.com/office/drawing/2014/main" id="{B8166FC3-0361-4BB4-8F07-5ECBCC2FEABC}"/>
                </a:ext>
              </a:extLst>
            </p:cNvPr>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spTree>
    <p:extLst>
      <p:ext uri="{BB962C8B-B14F-4D97-AF65-F5344CB8AC3E}">
        <p14:creationId xmlns:p14="http://schemas.microsoft.com/office/powerpoint/2010/main" val="362207483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7EF372-BBD6-4C0A-A71F-4F37A7B33897}"/>
              </a:ext>
            </a:extLst>
          </p:cNvPr>
          <p:cNvGrpSpPr/>
          <p:nvPr userDrawn="1"/>
        </p:nvGrpSpPr>
        <p:grpSpPr>
          <a:xfrm>
            <a:off x="762000" y="6579701"/>
            <a:ext cx="2261125" cy="183809"/>
            <a:chOff x="914400" y="7899655"/>
            <a:chExt cx="2713350" cy="220571"/>
          </a:xfrm>
        </p:grpSpPr>
        <p:sp>
          <p:nvSpPr>
            <p:cNvPr id="4" name="Footer Placeholder 3">
              <a:extLst>
                <a:ext uri="{FF2B5EF4-FFF2-40B4-BE49-F238E27FC236}">
                  <a16:creationId xmlns:a16="http://schemas.microsoft.com/office/drawing/2014/main" id="{300FB563-D5D3-4E15-9B6E-B72BD85E84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2"/>
                  </a:solidFill>
                  <a:latin typeface="IBM Plex Sans" charset="0"/>
                  <a:ea typeface="IBM Plex Sans" charset="0"/>
                  <a:cs typeface="IBM Plex Sans" charset="0"/>
                </a:rPr>
                <a:t>©</a:t>
              </a:r>
              <a:r>
                <a:rPr lang="en-US" sz="500" b="0" i="0" dirty="0">
                  <a:solidFill>
                    <a:schemeClr val="tx2"/>
                  </a:solidFill>
                  <a:latin typeface="IBM Plex Sans" charset="0"/>
                  <a:ea typeface="IBM Plex Sans" charset="0"/>
                  <a:cs typeface="IBM Plex Sans" charset="0"/>
                </a:rPr>
                <a:t> </a:t>
              </a:r>
              <a:r>
                <a:rPr lang="en-US" sz="750" b="0" i="0" dirty="0">
                  <a:solidFill>
                    <a:schemeClr val="tx2"/>
                  </a:solidFill>
                  <a:latin typeface="IBM Plex Sans" charset="0"/>
                  <a:ea typeface="IBM Plex Sans" charset="0"/>
                  <a:cs typeface="IBM Plex Sans" charset="0"/>
                </a:rPr>
                <a:t>2018 IBM Corporation</a:t>
              </a:r>
              <a:r>
                <a:rPr lang="en-US" sz="750" b="0" i="0" baseline="0" dirty="0">
                  <a:solidFill>
                    <a:schemeClr val="tx2"/>
                  </a:solidFill>
                  <a:latin typeface="IBM Plex Sans" charset="0"/>
                  <a:ea typeface="IBM Plex Sans" charset="0"/>
                  <a:cs typeface="IBM Plex Sans" charset="0"/>
                </a:rPr>
                <a:t>              </a:t>
              </a:r>
              <a:r>
                <a:rPr lang="en-US" sz="750" b="0" i="0" dirty="0">
                  <a:solidFill>
                    <a:schemeClr val="tx2"/>
                  </a:solidFill>
                  <a:latin typeface="IBM Plex Sans" charset="0"/>
                  <a:ea typeface="IBM Plex Sans" charset="0"/>
                  <a:cs typeface="IBM Plex Sans" charset="0"/>
                </a:rPr>
                <a:t> </a:t>
              </a:r>
            </a:p>
          </p:txBody>
        </p:sp>
        <p:sp>
          <p:nvSpPr>
            <p:cNvPr id="5" name="Date Placeholder 2">
              <a:extLst>
                <a:ext uri="{FF2B5EF4-FFF2-40B4-BE49-F238E27FC236}">
                  <a16:creationId xmlns:a16="http://schemas.microsoft.com/office/drawing/2014/main" id="{71A2283A-3D50-4046-A74C-249F3B1B47FB}"/>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2"/>
                  </a:solidFill>
                  <a:latin typeface="IBM Plex Sans" charset="0"/>
                  <a:ea typeface="IBM Plex Sans" charset="0"/>
                  <a:cs typeface="IBM Plex Sans" charset="0"/>
                </a:rPr>
                <a:t> </a:t>
              </a:r>
              <a:fld id="{7C9968D1-C8E5-4FE3-AED4-7D4518C301B3}" type="datetime3">
                <a:rPr lang="en-US" sz="750" b="0" i="0" smtClean="0">
                  <a:solidFill>
                    <a:schemeClr val="tx2"/>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2"/>
                </a:solidFill>
                <a:latin typeface="IBM Plex Sans" charset="0"/>
                <a:ea typeface="IBM Plex Sans" charset="0"/>
                <a:cs typeface="IBM Plex Sans" charset="0"/>
              </a:endParaRPr>
            </a:p>
          </p:txBody>
        </p:sp>
      </p:grpSp>
      <p:sp>
        <p:nvSpPr>
          <p:cNvPr id="6" name="Footer Placeholder 3">
            <a:extLst>
              <a:ext uri="{FF2B5EF4-FFF2-40B4-BE49-F238E27FC236}">
                <a16:creationId xmlns:a16="http://schemas.microsoft.com/office/drawing/2014/main" id="{CACC03B5-427B-489F-976E-257163663CB7}"/>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2"/>
                </a:solidFill>
                <a:latin typeface="IBM Plex Sans" charset="0"/>
                <a:ea typeface="IBM Plex Sans" charset="0"/>
                <a:cs typeface="IBM Plex Sans" charset="0"/>
              </a:rPr>
              <a:t>IBM Services</a:t>
            </a:r>
          </a:p>
        </p:txBody>
      </p:sp>
      <p:sp>
        <p:nvSpPr>
          <p:cNvPr id="7" name="Slide Number Placeholder 2">
            <a:extLst>
              <a:ext uri="{FF2B5EF4-FFF2-40B4-BE49-F238E27FC236}">
                <a16:creationId xmlns:a16="http://schemas.microsoft.com/office/drawing/2014/main" id="{970AE289-C47E-4E39-BAC6-B884BF36C262}"/>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2"/>
                </a:solidFill>
                <a:latin typeface="IBM Plex Sans" charset="0"/>
                <a:ea typeface="IBM Plex Sans" charset="0"/>
                <a:cs typeface="IBM Plex Sans" charset="0"/>
              </a:rPr>
              <a:pPr algn="ctr"/>
              <a:t>‹#›</a:t>
            </a:fld>
            <a:endParaRPr lang="en-US" sz="833" b="0" i="0" dirty="0">
              <a:solidFill>
                <a:schemeClr val="tx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C7D3E85D-FD32-4796-89E1-DB3C3B9D94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9917" y="6576355"/>
            <a:ext cx="471763" cy="190500"/>
          </a:xfrm>
          <a:prstGeom prst="rect">
            <a:avLst/>
          </a:prstGeom>
        </p:spPr>
      </p:pic>
      <p:cxnSp>
        <p:nvCxnSpPr>
          <p:cNvPr id="9" name="Straight Connector 8">
            <a:extLst>
              <a:ext uri="{FF2B5EF4-FFF2-40B4-BE49-F238E27FC236}">
                <a16:creationId xmlns:a16="http://schemas.microsoft.com/office/drawing/2014/main" id="{AAAD4F18-CEE9-440E-859C-3528A848B9BB}"/>
              </a:ext>
            </a:extLst>
          </p:cNvPr>
          <p:cNvCxnSpPr/>
          <p:nvPr userDrawn="1"/>
        </p:nvCxnSpPr>
        <p:spPr>
          <a:xfrm>
            <a:off x="0" y="6477000"/>
            <a:ext cx="12192000" cy="0"/>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494FF95-7AAC-4AB7-98C0-01F1B52B4C76}"/>
              </a:ext>
            </a:extLst>
          </p:cNvPr>
          <p:cNvGrpSpPr/>
          <p:nvPr userDrawn="1"/>
        </p:nvGrpSpPr>
        <p:grpSpPr>
          <a:xfrm>
            <a:off x="10058400" y="106680"/>
            <a:ext cx="1853280" cy="480060"/>
            <a:chOff x="11663004" y="123799"/>
            <a:chExt cx="2223936" cy="576072"/>
          </a:xfrm>
        </p:grpSpPr>
        <p:pic>
          <p:nvPicPr>
            <p:cNvPr id="11" name="Picture 10">
              <a:extLst>
                <a:ext uri="{FF2B5EF4-FFF2-40B4-BE49-F238E27FC236}">
                  <a16:creationId xmlns:a16="http://schemas.microsoft.com/office/drawing/2014/main" id="{2350585C-6F28-4301-B3D2-DC121285854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2" name="Picture 11">
              <a:extLst>
                <a:ext uri="{FF2B5EF4-FFF2-40B4-BE49-F238E27FC236}">
                  <a16:creationId xmlns:a16="http://schemas.microsoft.com/office/drawing/2014/main" id="{2E112032-DB00-48A3-BBBB-4D84C5854D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
        <p:nvSpPr>
          <p:cNvPr id="17" name="Text Placeholder 16">
            <a:extLst>
              <a:ext uri="{FF2B5EF4-FFF2-40B4-BE49-F238E27FC236}">
                <a16:creationId xmlns:a16="http://schemas.microsoft.com/office/drawing/2014/main" id="{BECBB2CF-123A-4BF5-BAC8-EFF68F2C5EB2}"/>
              </a:ext>
            </a:extLst>
          </p:cNvPr>
          <p:cNvSpPr>
            <a:spLocks noGrp="1"/>
          </p:cNvSpPr>
          <p:nvPr>
            <p:ph type="body" sz="quarter" idx="11"/>
          </p:nvPr>
        </p:nvSpPr>
        <p:spPr>
          <a:xfrm>
            <a:off x="274320" y="3000078"/>
            <a:ext cx="11643360" cy="571500"/>
          </a:xfrm>
        </p:spPr>
        <p:txBody>
          <a:bodyPr anchor="ctr" anchorCtr="0"/>
          <a:lstStyle>
            <a:lvl1pPr algn="ctr">
              <a:defRPr sz="4500" b="1">
                <a:solidFill>
                  <a:schemeClr val="tx2"/>
                </a:solidFill>
                <a:latin typeface="IBM Plex Sans Condensed" panose="020B050605020300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p:txBody>
      </p:sp>
    </p:spTree>
    <p:extLst>
      <p:ext uri="{BB962C8B-B14F-4D97-AF65-F5344CB8AC3E}">
        <p14:creationId xmlns:p14="http://schemas.microsoft.com/office/powerpoint/2010/main" val="4237081547"/>
      </p:ext>
    </p:extLst>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808855" y="108510"/>
            <a:ext cx="1154545" cy="476400"/>
          </a:xfrm>
          <a:prstGeom prst="rect">
            <a:avLst/>
          </a:prstGeom>
        </p:spPr>
      </p:pic>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423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4725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186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554973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bg2"/>
                </a:solidFill>
              </a:defRPr>
            </a:lvl1pPr>
          </a:lstStyle>
          <a:p>
            <a:r>
              <a:rPr lang="en-US" dirty="0"/>
              <a:t>Click to edit Master title style</a:t>
            </a:r>
          </a:p>
        </p:txBody>
      </p:sp>
      <p:grpSp>
        <p:nvGrpSpPr>
          <p:cNvPr id="24" name="Group 23">
            <a:extLst>
              <a:ext uri="{FF2B5EF4-FFF2-40B4-BE49-F238E27FC236}">
                <a16:creationId xmlns:a16="http://schemas.microsoft.com/office/drawing/2014/main" id="{18BC01FD-99AF-41A1-AE3D-5502EEA8A68B}"/>
              </a:ext>
            </a:extLst>
          </p:cNvPr>
          <p:cNvGrpSpPr/>
          <p:nvPr userDrawn="1"/>
        </p:nvGrpSpPr>
        <p:grpSpPr>
          <a:xfrm>
            <a:off x="10058400" y="106680"/>
            <a:ext cx="1853280" cy="480060"/>
            <a:chOff x="11663004" y="123799"/>
            <a:chExt cx="2223936" cy="576072"/>
          </a:xfrm>
        </p:grpSpPr>
        <p:pic>
          <p:nvPicPr>
            <p:cNvPr id="25" name="Picture 24">
              <a:extLst>
                <a:ext uri="{FF2B5EF4-FFF2-40B4-BE49-F238E27FC236}">
                  <a16:creationId xmlns:a16="http://schemas.microsoft.com/office/drawing/2014/main" id="{369EC276-5F41-463B-A522-EE99EFEDB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6" name="Picture 25">
              <a:extLst>
                <a:ext uri="{FF2B5EF4-FFF2-40B4-BE49-F238E27FC236}">
                  <a16:creationId xmlns:a16="http://schemas.microsoft.com/office/drawing/2014/main" id="{C06A4D79-A975-487D-A101-314C9282F9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28" name="Straight Connector 27">
            <a:extLst>
              <a:ext uri="{FF2B5EF4-FFF2-40B4-BE49-F238E27FC236}">
                <a16:creationId xmlns:a16="http://schemas.microsoft.com/office/drawing/2014/main" id="{63DAAC61-ED21-49C3-8729-3AA206E01C97}"/>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2850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_Black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7955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_Black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2175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ntent_Black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7761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parison_Black_Grey">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693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bg2"/>
                </a:solidFill>
              </a:defRPr>
            </a:lvl1pPr>
          </a:lstStyle>
          <a:p>
            <a:r>
              <a:rPr lang="en-US" dirty="0"/>
              <a:t>Click to edit Master title style</a:t>
            </a:r>
          </a:p>
        </p:txBody>
      </p:sp>
      <p:grpSp>
        <p:nvGrpSpPr>
          <p:cNvPr id="24" name="Group 23">
            <a:extLst>
              <a:ext uri="{FF2B5EF4-FFF2-40B4-BE49-F238E27FC236}">
                <a16:creationId xmlns:a16="http://schemas.microsoft.com/office/drawing/2014/main" id="{18BC01FD-99AF-41A1-AE3D-5502EEA8A68B}"/>
              </a:ext>
            </a:extLst>
          </p:cNvPr>
          <p:cNvGrpSpPr/>
          <p:nvPr userDrawn="1"/>
        </p:nvGrpSpPr>
        <p:grpSpPr>
          <a:xfrm>
            <a:off x="10058400" y="106680"/>
            <a:ext cx="1853280" cy="480060"/>
            <a:chOff x="11663004" y="123799"/>
            <a:chExt cx="2223936" cy="576072"/>
          </a:xfrm>
        </p:grpSpPr>
        <p:pic>
          <p:nvPicPr>
            <p:cNvPr id="25" name="Picture 24">
              <a:extLst>
                <a:ext uri="{FF2B5EF4-FFF2-40B4-BE49-F238E27FC236}">
                  <a16:creationId xmlns:a16="http://schemas.microsoft.com/office/drawing/2014/main" id="{369EC276-5F41-463B-A522-EE99EFEDB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6" name="Picture 25">
              <a:extLst>
                <a:ext uri="{FF2B5EF4-FFF2-40B4-BE49-F238E27FC236}">
                  <a16:creationId xmlns:a16="http://schemas.microsoft.com/office/drawing/2014/main" id="{C06A4D79-A975-487D-A101-314C9282F9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5" name="Straight Connector 14">
            <a:extLst>
              <a:ext uri="{FF2B5EF4-FFF2-40B4-BE49-F238E27FC236}">
                <a16:creationId xmlns:a16="http://schemas.microsoft.com/office/drawing/2014/main" id="{1FF45F92-F038-4307-A2AE-526971A49B30}"/>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5848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_White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9944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_White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0878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ntent_White_Grey">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28248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mparison_White_Grey">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693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tx1"/>
                </a:solidFill>
              </a:defRPr>
            </a:lvl1pPr>
          </a:lstStyle>
          <a:p>
            <a:r>
              <a:rPr lang="en-US" dirty="0"/>
              <a:t>Click to edit Master title style</a:t>
            </a:r>
          </a:p>
        </p:txBody>
      </p:sp>
      <p:grpSp>
        <p:nvGrpSpPr>
          <p:cNvPr id="24" name="Group 23">
            <a:extLst>
              <a:ext uri="{FF2B5EF4-FFF2-40B4-BE49-F238E27FC236}">
                <a16:creationId xmlns:a16="http://schemas.microsoft.com/office/drawing/2014/main" id="{18BC01FD-99AF-41A1-AE3D-5502EEA8A68B}"/>
              </a:ext>
            </a:extLst>
          </p:cNvPr>
          <p:cNvGrpSpPr/>
          <p:nvPr userDrawn="1"/>
        </p:nvGrpSpPr>
        <p:grpSpPr>
          <a:xfrm>
            <a:off x="10058400" y="106680"/>
            <a:ext cx="1853280" cy="480060"/>
            <a:chOff x="11663004" y="123799"/>
            <a:chExt cx="2223936" cy="576072"/>
          </a:xfrm>
        </p:grpSpPr>
        <p:pic>
          <p:nvPicPr>
            <p:cNvPr id="25" name="Picture 24">
              <a:extLst>
                <a:ext uri="{FF2B5EF4-FFF2-40B4-BE49-F238E27FC236}">
                  <a16:creationId xmlns:a16="http://schemas.microsoft.com/office/drawing/2014/main" id="{369EC276-5F41-463B-A522-EE99EFEDB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6" name="Picture 25">
              <a:extLst>
                <a:ext uri="{FF2B5EF4-FFF2-40B4-BE49-F238E27FC236}">
                  <a16:creationId xmlns:a16="http://schemas.microsoft.com/office/drawing/2014/main" id="{C06A4D79-A975-487D-A101-314C9282F9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5" name="Straight Connector 14">
            <a:extLst>
              <a:ext uri="{FF2B5EF4-FFF2-40B4-BE49-F238E27FC236}">
                <a16:creationId xmlns:a16="http://schemas.microsoft.com/office/drawing/2014/main" id="{D2097398-A983-4477-9978-96F0DD14C637}"/>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448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_Grey_White">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793DA3D-2188-4D1B-AD63-BE7A200C4B87}"/>
              </a:ext>
            </a:extLst>
          </p:cNvPr>
          <p:cNvGrpSpPr/>
          <p:nvPr userDrawn="1"/>
        </p:nvGrpSpPr>
        <p:grpSpPr>
          <a:xfrm>
            <a:off x="10058400" y="106680"/>
            <a:ext cx="1853280" cy="480060"/>
            <a:chOff x="11663004" y="123799"/>
            <a:chExt cx="2223936" cy="576072"/>
          </a:xfrm>
        </p:grpSpPr>
        <p:pic>
          <p:nvPicPr>
            <p:cNvPr id="13" name="Picture 12">
              <a:extLst>
                <a:ext uri="{FF2B5EF4-FFF2-40B4-BE49-F238E27FC236}">
                  <a16:creationId xmlns:a16="http://schemas.microsoft.com/office/drawing/2014/main" id="{6A0AF26D-B977-4D4D-B196-4803024D436C}"/>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4" name="Picture 13">
              <a:extLst>
                <a:ext uri="{FF2B5EF4-FFF2-40B4-BE49-F238E27FC236}">
                  <a16:creationId xmlns:a16="http://schemas.microsoft.com/office/drawing/2014/main" id="{47D9B0F8-D87D-4E71-B0E8-8E16B29A964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3821462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851965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_Grey_White">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3C4B11D-152F-4505-AD31-BB3119069A45}"/>
              </a:ext>
            </a:extLst>
          </p:cNvPr>
          <p:cNvGrpSpPr/>
          <p:nvPr userDrawn="1"/>
        </p:nvGrpSpPr>
        <p:grpSpPr>
          <a:xfrm>
            <a:off x="10058400" y="106680"/>
            <a:ext cx="1853280" cy="480060"/>
            <a:chOff x="11663004" y="123799"/>
            <a:chExt cx="2223936" cy="576072"/>
          </a:xfrm>
        </p:grpSpPr>
        <p:pic>
          <p:nvPicPr>
            <p:cNvPr id="12" name="Picture 11">
              <a:extLst>
                <a:ext uri="{FF2B5EF4-FFF2-40B4-BE49-F238E27FC236}">
                  <a16:creationId xmlns:a16="http://schemas.microsoft.com/office/drawing/2014/main" id="{0B57594B-BFA4-43D4-B10A-9C13361A18F8}"/>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3" name="Picture 12">
              <a:extLst>
                <a:ext uri="{FF2B5EF4-FFF2-40B4-BE49-F238E27FC236}">
                  <a16:creationId xmlns:a16="http://schemas.microsoft.com/office/drawing/2014/main" id="{5FD41131-BD68-4982-AA91-971B5E0D790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285879008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ntent_Grey_White">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0"/>
            <a:ext cx="12192000" cy="693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BFC7B0D-960E-4205-83EE-B1CFF2FC341A}"/>
              </a:ext>
            </a:extLst>
          </p:cNvPr>
          <p:cNvGrpSpPr/>
          <p:nvPr userDrawn="1"/>
        </p:nvGrpSpPr>
        <p:grpSpPr>
          <a:xfrm>
            <a:off x="10058400" y="106680"/>
            <a:ext cx="1853280" cy="480060"/>
            <a:chOff x="11663004" y="123799"/>
            <a:chExt cx="2223936" cy="576072"/>
          </a:xfrm>
        </p:grpSpPr>
        <p:pic>
          <p:nvPicPr>
            <p:cNvPr id="14" name="Picture 13">
              <a:extLst>
                <a:ext uri="{FF2B5EF4-FFF2-40B4-BE49-F238E27FC236}">
                  <a16:creationId xmlns:a16="http://schemas.microsoft.com/office/drawing/2014/main" id="{59B294DF-F50A-4D37-A84E-7B9413D0ADF5}"/>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7" name="Picture 16">
              <a:extLst>
                <a:ext uri="{FF2B5EF4-FFF2-40B4-BE49-F238E27FC236}">
                  <a16:creationId xmlns:a16="http://schemas.microsoft.com/office/drawing/2014/main" id="{173C24DF-EA36-4F1F-8F2C-5E6E72D3ECC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5736587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mparison_Grey_White">
    <p:bg>
      <p:bgPr>
        <a:solidFill>
          <a:schemeClr val="bg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693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tx1"/>
                </a:solidFill>
              </a:defRPr>
            </a:lvl1pPr>
          </a:lstStyle>
          <a:p>
            <a:r>
              <a:rPr lang="en-US" dirty="0"/>
              <a:t>Click to edit Master title style</a:t>
            </a:r>
          </a:p>
        </p:txBody>
      </p:sp>
      <p:grpSp>
        <p:nvGrpSpPr>
          <p:cNvPr id="15" name="Group 14">
            <a:extLst>
              <a:ext uri="{FF2B5EF4-FFF2-40B4-BE49-F238E27FC236}">
                <a16:creationId xmlns:a16="http://schemas.microsoft.com/office/drawing/2014/main" id="{C727B3C2-6F96-4E86-8633-AD43460E46F6}"/>
              </a:ext>
            </a:extLst>
          </p:cNvPr>
          <p:cNvGrpSpPr/>
          <p:nvPr userDrawn="1"/>
        </p:nvGrpSpPr>
        <p:grpSpPr>
          <a:xfrm>
            <a:off x="10058400" y="106680"/>
            <a:ext cx="1853280" cy="480060"/>
            <a:chOff x="11663004" y="123799"/>
            <a:chExt cx="2223936" cy="576072"/>
          </a:xfrm>
        </p:grpSpPr>
        <p:pic>
          <p:nvPicPr>
            <p:cNvPr id="16" name="Picture 15">
              <a:extLst>
                <a:ext uri="{FF2B5EF4-FFF2-40B4-BE49-F238E27FC236}">
                  <a16:creationId xmlns:a16="http://schemas.microsoft.com/office/drawing/2014/main" id="{CCDB8540-5E53-4E79-8AA4-A1B484C484FF}"/>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7" name="Picture 16">
              <a:extLst>
                <a:ext uri="{FF2B5EF4-FFF2-40B4-BE49-F238E27FC236}">
                  <a16:creationId xmlns:a16="http://schemas.microsoft.com/office/drawing/2014/main" id="{1662AEE6-400B-4FCE-9897-B05732D9CE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8" name="Straight Connector 17">
            <a:extLst>
              <a:ext uri="{FF2B5EF4-FFF2-40B4-BE49-F238E27FC236}">
                <a16:creationId xmlns:a16="http://schemas.microsoft.com/office/drawing/2014/main" id="{6935E835-32C8-4834-973F-1DFD3F74EDD7}"/>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5693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7744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bg2"/>
        </a:solidFill>
        <a:effectLst/>
      </p:bgPr>
    </p:bg>
    <p:spTree>
      <p:nvGrpSpPr>
        <p:cNvPr id="1" name=""/>
        <p:cNvGrpSpPr/>
        <p:nvPr/>
      </p:nvGrpSpPr>
      <p:grpSpPr>
        <a:xfrm>
          <a:off x="0" y="0"/>
          <a:ext cx="0" cy="0"/>
          <a:chOff x="0" y="0"/>
          <a:chExt cx="0" cy="0"/>
        </a:xfrm>
      </p:grpSpPr>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3264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ntent_White">
    <p:bg>
      <p:bgPr>
        <a:solidFill>
          <a:schemeClr val="bg2"/>
        </a:solidFill>
        <a:effectLst/>
      </p:bgPr>
    </p:bg>
    <p:spTree>
      <p:nvGrpSpPr>
        <p:cNvPr id="1" name=""/>
        <p:cNvGrpSpPr/>
        <p:nvPr/>
      </p:nvGrpSpPr>
      <p:grpSpPr>
        <a:xfrm>
          <a:off x="0" y="0"/>
          <a:ext cx="0" cy="0"/>
          <a:chOff x="0" y="0"/>
          <a:chExt cx="0" cy="0"/>
        </a:xfrm>
      </p:grpSpPr>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2" name="Group 1">
            <a:extLst>
              <a:ext uri="{FF2B5EF4-FFF2-40B4-BE49-F238E27FC236}">
                <a16:creationId xmlns:a16="http://schemas.microsoft.com/office/drawing/2014/main" id="{7868B658-BFB9-4E03-9178-AAF88A88D9C3}"/>
              </a:ext>
            </a:extLst>
          </p:cNvPr>
          <p:cNvGrpSpPr/>
          <p:nvPr userDrawn="1"/>
        </p:nvGrpSpPr>
        <p:grpSpPr>
          <a:xfrm>
            <a:off x="10058400" y="106680"/>
            <a:ext cx="1853280" cy="480060"/>
            <a:chOff x="11663004" y="123799"/>
            <a:chExt cx="2223936" cy="576072"/>
          </a:xfrm>
        </p:grpSpPr>
        <p:pic>
          <p:nvPicPr>
            <p:cNvPr id="10" name="Picture 9">
              <a:extLst>
                <a:ext uri="{FF2B5EF4-FFF2-40B4-BE49-F238E27FC236}">
                  <a16:creationId xmlns:a16="http://schemas.microsoft.com/office/drawing/2014/main" id="{A557CE94-BCDB-47E0-8208-172DB44205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1" name="Picture 10">
              <a:extLst>
                <a:ext uri="{FF2B5EF4-FFF2-40B4-BE49-F238E27FC236}">
                  <a16:creationId xmlns:a16="http://schemas.microsoft.com/office/drawing/2014/main" id="{87D442E0-9F67-433A-B42D-B5A1394AA9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1379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_White">
    <p:bg>
      <p:bgPr>
        <a:solidFill>
          <a:schemeClr val="bg2"/>
        </a:solidFill>
        <a:effectLst/>
      </p:bgPr>
    </p:bg>
    <p:spTree>
      <p:nvGrpSpPr>
        <p:cNvPr id="1" name=""/>
        <p:cNvGrpSpPr/>
        <p:nvPr/>
      </p:nvGrpSpPr>
      <p:grpSpPr>
        <a:xfrm>
          <a:off x="0" y="0"/>
          <a:ext cx="0" cy="0"/>
          <a:chOff x="0" y="0"/>
          <a:chExt cx="0" cy="0"/>
        </a:xfrm>
      </p:grpSpPr>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tx1"/>
                </a:solidFill>
              </a:defRPr>
            </a:lvl1pPr>
          </a:lstStyle>
          <a:p>
            <a:r>
              <a:rPr lang="en-US" dirty="0"/>
              <a:t>Click to edit Master title style</a:t>
            </a:r>
          </a:p>
        </p:txBody>
      </p:sp>
      <p:grpSp>
        <p:nvGrpSpPr>
          <p:cNvPr id="24" name="Group 23">
            <a:extLst>
              <a:ext uri="{FF2B5EF4-FFF2-40B4-BE49-F238E27FC236}">
                <a16:creationId xmlns:a16="http://schemas.microsoft.com/office/drawing/2014/main" id="{18BC01FD-99AF-41A1-AE3D-5502EEA8A68B}"/>
              </a:ext>
            </a:extLst>
          </p:cNvPr>
          <p:cNvGrpSpPr/>
          <p:nvPr userDrawn="1"/>
        </p:nvGrpSpPr>
        <p:grpSpPr>
          <a:xfrm>
            <a:off x="10058400" y="106680"/>
            <a:ext cx="1853280" cy="480060"/>
            <a:chOff x="11663004" y="123799"/>
            <a:chExt cx="2223936" cy="576072"/>
          </a:xfrm>
        </p:grpSpPr>
        <p:pic>
          <p:nvPicPr>
            <p:cNvPr id="25" name="Picture 24">
              <a:extLst>
                <a:ext uri="{FF2B5EF4-FFF2-40B4-BE49-F238E27FC236}">
                  <a16:creationId xmlns:a16="http://schemas.microsoft.com/office/drawing/2014/main" id="{369EC276-5F41-463B-A522-EE99EFEDB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6" name="Picture 25">
              <a:extLst>
                <a:ext uri="{FF2B5EF4-FFF2-40B4-BE49-F238E27FC236}">
                  <a16:creationId xmlns:a16="http://schemas.microsoft.com/office/drawing/2014/main" id="{C06A4D79-A975-487D-A101-314C9282F9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5" name="Straight Connector 14">
            <a:extLst>
              <a:ext uri="{FF2B5EF4-FFF2-40B4-BE49-F238E27FC236}">
                <a16:creationId xmlns:a16="http://schemas.microsoft.com/office/drawing/2014/main" id="{67EA0658-D414-421C-85B6-1768F5AE1696}"/>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147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_Grey">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0E49D9CD-3E87-4B26-B075-C1DD03246EF8}"/>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DE008A5-C19F-4BD4-AE6F-F100BA447B0F}"/>
              </a:ext>
            </a:extLst>
          </p:cNvPr>
          <p:cNvGrpSpPr/>
          <p:nvPr userDrawn="1"/>
        </p:nvGrpSpPr>
        <p:grpSpPr>
          <a:xfrm>
            <a:off x="10058400" y="106680"/>
            <a:ext cx="1853280" cy="480060"/>
            <a:chOff x="11663004" y="123799"/>
            <a:chExt cx="2223936" cy="576072"/>
          </a:xfrm>
        </p:grpSpPr>
        <p:pic>
          <p:nvPicPr>
            <p:cNvPr id="13" name="Picture 12">
              <a:extLst>
                <a:ext uri="{FF2B5EF4-FFF2-40B4-BE49-F238E27FC236}">
                  <a16:creationId xmlns:a16="http://schemas.microsoft.com/office/drawing/2014/main" id="{A335D8AD-3A1F-40B5-977F-77A1FB1A5E06}"/>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4" name="Picture 13">
              <a:extLst>
                <a:ext uri="{FF2B5EF4-FFF2-40B4-BE49-F238E27FC236}">
                  <a16:creationId xmlns:a16="http://schemas.microsoft.com/office/drawing/2014/main" id="{41E9FEDE-920B-415C-92F9-82657880DA3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30513992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_Grey">
    <p:bg>
      <p:bgPr>
        <a:solidFill>
          <a:schemeClr val="tx2"/>
        </a:solidFill>
        <a:effectLst/>
      </p:bgPr>
    </p:bg>
    <p:spTree>
      <p:nvGrpSpPr>
        <p:cNvPr id="1" name=""/>
        <p:cNvGrpSpPr/>
        <p:nvPr/>
      </p:nvGrpSpPr>
      <p:grpSpPr>
        <a:xfrm>
          <a:off x="0" y="0"/>
          <a:ext cx="0" cy="0"/>
          <a:chOff x="0" y="0"/>
          <a:chExt cx="0" cy="0"/>
        </a:xfrm>
      </p:grpSpPr>
      <p:sp>
        <p:nvSpPr>
          <p:cNvPr id="15" name="Content Placeholder 2"/>
          <p:cNvSpPr>
            <a:spLocks noGrp="1"/>
          </p:cNvSpPr>
          <p:nvPr>
            <p:ph idx="1" hasCustomPrompt="1"/>
          </p:nvPr>
        </p:nvSpPr>
        <p:spPr>
          <a:xfrm>
            <a:off x="266700" y="800100"/>
            <a:ext cx="11658600" cy="5600700"/>
          </a:xfrm>
          <a:prstGeom prst="rect">
            <a:avLst/>
          </a:prstGeom>
        </p:spPr>
        <p:txBody>
          <a:bodyPr lIns="0" tIns="45720" rIns="0" bIns="4572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AF9E2DAD-BB87-405F-AA82-3548767607D4}"/>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B20205F-8529-4FBC-97E2-83560915F98D}"/>
              </a:ext>
            </a:extLst>
          </p:cNvPr>
          <p:cNvGrpSpPr/>
          <p:nvPr userDrawn="1"/>
        </p:nvGrpSpPr>
        <p:grpSpPr>
          <a:xfrm>
            <a:off x="10058400" y="106680"/>
            <a:ext cx="1853280" cy="480060"/>
            <a:chOff x="11663004" y="123799"/>
            <a:chExt cx="2223936" cy="576072"/>
          </a:xfrm>
        </p:grpSpPr>
        <p:pic>
          <p:nvPicPr>
            <p:cNvPr id="12" name="Picture 11">
              <a:extLst>
                <a:ext uri="{FF2B5EF4-FFF2-40B4-BE49-F238E27FC236}">
                  <a16:creationId xmlns:a16="http://schemas.microsoft.com/office/drawing/2014/main" id="{B91018CA-C80A-4EFB-816A-554FC8CF8E33}"/>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3" name="Picture 12">
              <a:extLst>
                <a:ext uri="{FF2B5EF4-FFF2-40B4-BE49-F238E27FC236}">
                  <a16:creationId xmlns:a16="http://schemas.microsoft.com/office/drawing/2014/main" id="{1698829D-5770-432E-BA51-9401C08959B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33622058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ntent_Grey">
    <p:bg>
      <p:bgPr>
        <a:solidFill>
          <a:schemeClr val="tx2"/>
        </a:solidFill>
        <a:effectLst/>
      </p:bgPr>
    </p:bg>
    <p:spTree>
      <p:nvGrpSpPr>
        <p:cNvPr id="1" name=""/>
        <p:cNvGrpSpPr/>
        <p:nvPr/>
      </p:nvGrpSpPr>
      <p:grpSpPr>
        <a:xfrm>
          <a:off x="0" y="0"/>
          <a:ext cx="0" cy="0"/>
          <a:chOff x="0" y="0"/>
          <a:chExt cx="0" cy="0"/>
        </a:xfrm>
      </p:grpSpPr>
      <p:sp>
        <p:nvSpPr>
          <p:cNvPr id="15" name="Content Placeholder 2"/>
          <p:cNvSpPr>
            <a:spLocks noGrp="1"/>
          </p:cNvSpPr>
          <p:nvPr>
            <p:ph idx="1" hasCustomPrompt="1"/>
          </p:nvPr>
        </p:nvSpPr>
        <p:spPr>
          <a:xfrm>
            <a:off x="2667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hasCustomPrompt="1"/>
          </p:nvPr>
        </p:nvSpPr>
        <p:spPr>
          <a:xfrm>
            <a:off x="6210300" y="800100"/>
            <a:ext cx="5715000" cy="5600698"/>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66700" y="138961"/>
            <a:ext cx="9575508" cy="415498"/>
          </a:xfrm>
        </p:spPr>
        <p:txBody>
          <a:bodyPr>
            <a:noAutofit/>
          </a:bodyPr>
          <a:lstStyle>
            <a:lvl1pPr>
              <a:defRPr>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3371CE-CE05-4B07-9CE7-8D992F03DB01}"/>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1B4589B-F96F-4BA7-8286-22D302F6CC48}"/>
              </a:ext>
            </a:extLst>
          </p:cNvPr>
          <p:cNvGrpSpPr/>
          <p:nvPr userDrawn="1"/>
        </p:nvGrpSpPr>
        <p:grpSpPr>
          <a:xfrm>
            <a:off x="10058400" y="106680"/>
            <a:ext cx="1853280" cy="480060"/>
            <a:chOff x="11663004" y="123799"/>
            <a:chExt cx="2223936" cy="576072"/>
          </a:xfrm>
        </p:grpSpPr>
        <p:pic>
          <p:nvPicPr>
            <p:cNvPr id="14" name="Picture 13">
              <a:extLst>
                <a:ext uri="{FF2B5EF4-FFF2-40B4-BE49-F238E27FC236}">
                  <a16:creationId xmlns:a16="http://schemas.microsoft.com/office/drawing/2014/main" id="{F2652BDA-E3D3-4E74-B052-572F2A3304AA}"/>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7" name="Picture 16">
              <a:extLst>
                <a:ext uri="{FF2B5EF4-FFF2-40B4-BE49-F238E27FC236}">
                  <a16:creationId xmlns:a16="http://schemas.microsoft.com/office/drawing/2014/main" id="{693F98DF-5F7A-4F99-8FB2-DECA7FBE06E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spTree>
    <p:extLst>
      <p:ext uri="{BB962C8B-B14F-4D97-AF65-F5344CB8AC3E}">
        <p14:creationId xmlns:p14="http://schemas.microsoft.com/office/powerpoint/2010/main" val="3756635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3231822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mparison_Grey">
    <p:bg>
      <p:bgPr>
        <a:solidFill>
          <a:schemeClr val="tx2"/>
        </a:solidFill>
        <a:effectLst/>
      </p:bgPr>
    </p:bg>
    <p:spTree>
      <p:nvGrpSpPr>
        <p:cNvPr id="1" name=""/>
        <p:cNvGrpSpPr/>
        <p:nvPr/>
      </p:nvGrpSpPr>
      <p:grpSpPr>
        <a:xfrm>
          <a:off x="0" y="0"/>
          <a:ext cx="0" cy="0"/>
          <a:chOff x="0" y="0"/>
          <a:chExt cx="0" cy="0"/>
        </a:xfrm>
      </p:grpSpPr>
      <p:sp>
        <p:nvSpPr>
          <p:cNvPr id="11" name="Content Placeholder 2"/>
          <p:cNvSpPr>
            <a:spLocks noGrp="1"/>
          </p:cNvSpPr>
          <p:nvPr>
            <p:ph idx="1" hasCustomPrompt="1"/>
          </p:nvPr>
        </p:nvSpPr>
        <p:spPr>
          <a:xfrm>
            <a:off x="2667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hasCustomPrompt="1"/>
          </p:nvPr>
        </p:nvSpPr>
        <p:spPr>
          <a:xfrm>
            <a:off x="61849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hasCustomPrompt="1"/>
          </p:nvPr>
        </p:nvSpPr>
        <p:spPr>
          <a:xfrm>
            <a:off x="32258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hasCustomPrompt="1"/>
          </p:nvPr>
        </p:nvSpPr>
        <p:spPr>
          <a:xfrm>
            <a:off x="9144000" y="800100"/>
            <a:ext cx="2781300" cy="5600700"/>
          </a:xfrm>
          <a:prstGeom prst="rect">
            <a:avLst/>
          </a:prstGeom>
        </p:spPr>
        <p:txBody>
          <a:bodyPr lIns="0" tIns="4572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12524859-B91E-4472-9D2B-37BFD9AFF0AA}"/>
              </a:ext>
            </a:extLst>
          </p:cNvPr>
          <p:cNvSpPr>
            <a:spLocks noGrp="1"/>
          </p:cNvSpPr>
          <p:nvPr>
            <p:ph type="title"/>
          </p:nvPr>
        </p:nvSpPr>
        <p:spPr>
          <a:xfrm>
            <a:off x="266700" y="138961"/>
            <a:ext cx="9578340" cy="415498"/>
          </a:xfrm>
        </p:spPr>
        <p:txBody>
          <a:bodyPr/>
          <a:lstStyle>
            <a:lvl1pPr>
              <a:defRPr>
                <a:solidFill>
                  <a:schemeClr val="tx1"/>
                </a:solidFill>
              </a:defRPr>
            </a:lvl1pPr>
          </a:lstStyle>
          <a:p>
            <a:r>
              <a:rPr lang="en-US" dirty="0"/>
              <a:t>Click to edit Master title style</a:t>
            </a:r>
          </a:p>
        </p:txBody>
      </p:sp>
      <p:grpSp>
        <p:nvGrpSpPr>
          <p:cNvPr id="24" name="Group 23">
            <a:extLst>
              <a:ext uri="{FF2B5EF4-FFF2-40B4-BE49-F238E27FC236}">
                <a16:creationId xmlns:a16="http://schemas.microsoft.com/office/drawing/2014/main" id="{18BC01FD-99AF-41A1-AE3D-5502EEA8A68B}"/>
              </a:ext>
            </a:extLst>
          </p:cNvPr>
          <p:cNvGrpSpPr/>
          <p:nvPr userDrawn="1"/>
        </p:nvGrpSpPr>
        <p:grpSpPr>
          <a:xfrm>
            <a:off x="10058400" y="106680"/>
            <a:ext cx="1853280" cy="480060"/>
            <a:chOff x="11663004" y="123799"/>
            <a:chExt cx="2223936" cy="576072"/>
          </a:xfrm>
        </p:grpSpPr>
        <p:pic>
          <p:nvPicPr>
            <p:cNvPr id="25" name="Picture 24">
              <a:extLst>
                <a:ext uri="{FF2B5EF4-FFF2-40B4-BE49-F238E27FC236}">
                  <a16:creationId xmlns:a16="http://schemas.microsoft.com/office/drawing/2014/main" id="{369EC276-5F41-463B-A522-EE99EFEDB45A}"/>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6" name="Picture 25">
              <a:extLst>
                <a:ext uri="{FF2B5EF4-FFF2-40B4-BE49-F238E27FC236}">
                  <a16:creationId xmlns:a16="http://schemas.microsoft.com/office/drawing/2014/main" id="{C06A4D79-A975-487D-A101-314C9282F9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5" name="Straight Connector 14">
            <a:extLst>
              <a:ext uri="{FF2B5EF4-FFF2-40B4-BE49-F238E27FC236}">
                <a16:creationId xmlns:a16="http://schemas.microsoft.com/office/drawing/2014/main" id="{255E918B-358D-41BC-810E-B04284209A80}"/>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1702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Impact_Grey">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8"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8215E9A6-B4FA-4DE5-A6C9-9970D7942152}"/>
              </a:ext>
            </a:extLst>
          </p:cNvPr>
          <p:cNvGrpSpPr/>
          <p:nvPr userDrawn="1"/>
        </p:nvGrpSpPr>
        <p:grpSpPr>
          <a:xfrm>
            <a:off x="10058400" y="106680"/>
            <a:ext cx="1853280" cy="480060"/>
            <a:chOff x="11663004" y="123799"/>
            <a:chExt cx="2223936" cy="576072"/>
          </a:xfrm>
        </p:grpSpPr>
        <p:pic>
          <p:nvPicPr>
            <p:cNvPr id="16" name="Picture 15">
              <a:extLst>
                <a:ext uri="{FF2B5EF4-FFF2-40B4-BE49-F238E27FC236}">
                  <a16:creationId xmlns:a16="http://schemas.microsoft.com/office/drawing/2014/main" id="{60406E57-62BB-4809-A328-7AE96785281D}"/>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7" name="Picture 16">
              <a:extLst>
                <a:ext uri="{FF2B5EF4-FFF2-40B4-BE49-F238E27FC236}">
                  <a16:creationId xmlns:a16="http://schemas.microsoft.com/office/drawing/2014/main" id="{75C9556A-DDF1-4597-B3F5-B41B9CD0E9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21" name="Straight Connector 20">
            <a:extLst>
              <a:ext uri="{FF2B5EF4-FFF2-40B4-BE49-F238E27FC236}">
                <a16:creationId xmlns:a16="http://schemas.microsoft.com/office/drawing/2014/main" id="{2D4AE2DF-E52E-410F-9275-A9A143B8ACEE}"/>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25952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Impact_White">
    <p:bg>
      <p:bgPr>
        <a:solidFill>
          <a:schemeClr val="bg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8"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a:prstGeom prst="rect">
            <a:avLst/>
          </a:prstGeo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8215E9A6-B4FA-4DE5-A6C9-9970D7942152}"/>
              </a:ext>
            </a:extLst>
          </p:cNvPr>
          <p:cNvGrpSpPr/>
          <p:nvPr userDrawn="1"/>
        </p:nvGrpSpPr>
        <p:grpSpPr>
          <a:xfrm>
            <a:off x="10058400" y="106680"/>
            <a:ext cx="1853280" cy="480060"/>
            <a:chOff x="11663004" y="123799"/>
            <a:chExt cx="2223936" cy="576072"/>
          </a:xfrm>
        </p:grpSpPr>
        <p:pic>
          <p:nvPicPr>
            <p:cNvPr id="16" name="Picture 15">
              <a:extLst>
                <a:ext uri="{FF2B5EF4-FFF2-40B4-BE49-F238E27FC236}">
                  <a16:creationId xmlns:a16="http://schemas.microsoft.com/office/drawing/2014/main" id="{60406E57-62BB-4809-A328-7AE96785281D}"/>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7" name="Picture 16">
              <a:extLst>
                <a:ext uri="{FF2B5EF4-FFF2-40B4-BE49-F238E27FC236}">
                  <a16:creationId xmlns:a16="http://schemas.microsoft.com/office/drawing/2014/main" id="{75C9556A-DDF1-4597-B3F5-B41B9CD0E9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0" name="Straight Connector 9">
            <a:extLst>
              <a:ext uri="{FF2B5EF4-FFF2-40B4-BE49-F238E27FC236}">
                <a16:creationId xmlns:a16="http://schemas.microsoft.com/office/drawing/2014/main" id="{B509B98E-4E29-4A7B-B1F5-5EDE421DEE47}"/>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13358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Impact_White_Grey">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9915" y="6576355"/>
            <a:ext cx="471765" cy="190500"/>
          </a:xfrm>
          <a:prstGeom prst="rect">
            <a:avLst/>
          </a:prstGeom>
        </p:spPr>
      </p:pic>
      <p:sp>
        <p:nvSpPr>
          <p:cNvPr id="9"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a:prstGeom prst="rect">
            <a:avLst/>
          </a:prstGeo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494175BB-2564-4F5A-A6B1-BD15E5BB510A}"/>
              </a:ext>
            </a:extLst>
          </p:cNvPr>
          <p:cNvGrpSpPr/>
          <p:nvPr userDrawn="1"/>
        </p:nvGrpSpPr>
        <p:grpSpPr>
          <a:xfrm>
            <a:off x="10058400" y="106680"/>
            <a:ext cx="1853280" cy="480060"/>
            <a:chOff x="11663004" y="123799"/>
            <a:chExt cx="2223936" cy="576072"/>
          </a:xfrm>
        </p:grpSpPr>
        <p:pic>
          <p:nvPicPr>
            <p:cNvPr id="18" name="Picture 17">
              <a:extLst>
                <a:ext uri="{FF2B5EF4-FFF2-40B4-BE49-F238E27FC236}">
                  <a16:creationId xmlns:a16="http://schemas.microsoft.com/office/drawing/2014/main" id="{F0D4F1A9-0798-4E66-9B69-7AD48B439F23}"/>
                </a:ext>
              </a:extLst>
            </p:cNvPr>
            <p:cNvPicPr>
              <a:picLocks noChangeAspect="1"/>
            </p:cNvPicPr>
            <p:nvPr userDrawn="1"/>
          </p:nvPicPr>
          <p:blipFill>
            <a:blip r:embed="rId3"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9" name="Picture 18">
              <a:extLst>
                <a:ext uri="{FF2B5EF4-FFF2-40B4-BE49-F238E27FC236}">
                  <a16:creationId xmlns:a16="http://schemas.microsoft.com/office/drawing/2014/main" id="{D1754E2C-7CDB-413B-91FC-5BB3AFF5B5E8}"/>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20" name="Straight Connector 19">
            <a:extLst>
              <a:ext uri="{FF2B5EF4-FFF2-40B4-BE49-F238E27FC236}">
                <a16:creationId xmlns:a16="http://schemas.microsoft.com/office/drawing/2014/main" id="{09F42C8C-383C-4716-AD30-3A5F03154E07}"/>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27A42013-DFDD-4931-8608-0900340FEF03}"/>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3602254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mpact_White_Black">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3"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F57F3B8C-5658-4B78-BDB1-9900AAADD9C0}"/>
              </a:ext>
            </a:extLst>
          </p:cNvPr>
          <p:cNvGrpSpPr/>
          <p:nvPr userDrawn="1"/>
        </p:nvGrpSpPr>
        <p:grpSpPr>
          <a:xfrm>
            <a:off x="10058400" y="106680"/>
            <a:ext cx="1853280" cy="480060"/>
            <a:chOff x="11663004" y="123799"/>
            <a:chExt cx="2223936" cy="576072"/>
          </a:xfrm>
        </p:grpSpPr>
        <p:pic>
          <p:nvPicPr>
            <p:cNvPr id="18" name="Picture 17">
              <a:extLst>
                <a:ext uri="{FF2B5EF4-FFF2-40B4-BE49-F238E27FC236}">
                  <a16:creationId xmlns:a16="http://schemas.microsoft.com/office/drawing/2014/main" id="{4D35AFD0-890F-4496-8A1A-D4B1919448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9" name="Picture 18">
              <a:extLst>
                <a:ext uri="{FF2B5EF4-FFF2-40B4-BE49-F238E27FC236}">
                  <a16:creationId xmlns:a16="http://schemas.microsoft.com/office/drawing/2014/main" id="{5CCB7F69-A102-483E-8614-0A0F57B74DD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grpSp>
        <p:nvGrpSpPr>
          <p:cNvPr id="4" name="Group 3">
            <a:extLst>
              <a:ext uri="{FF2B5EF4-FFF2-40B4-BE49-F238E27FC236}">
                <a16:creationId xmlns:a16="http://schemas.microsoft.com/office/drawing/2014/main" id="{FB68A222-DD25-4C80-A8C8-5D9558F9B30D}"/>
              </a:ext>
            </a:extLst>
          </p:cNvPr>
          <p:cNvGrpSpPr/>
          <p:nvPr userDrawn="1"/>
        </p:nvGrpSpPr>
        <p:grpSpPr>
          <a:xfrm>
            <a:off x="0" y="6477000"/>
            <a:ext cx="12192000" cy="0"/>
            <a:chOff x="0" y="7772400"/>
            <a:chExt cx="14630400" cy="0"/>
          </a:xfrm>
        </p:grpSpPr>
        <p:cxnSp>
          <p:nvCxnSpPr>
            <p:cNvPr id="20" name="Straight Connector 19">
              <a:extLst>
                <a:ext uri="{FF2B5EF4-FFF2-40B4-BE49-F238E27FC236}">
                  <a16:creationId xmlns:a16="http://schemas.microsoft.com/office/drawing/2014/main" id="{CB1B6187-7E60-4199-B37A-95555CB002C7}"/>
                </a:ext>
              </a:extLst>
            </p:cNvPr>
            <p:cNvCxnSpPr/>
            <p:nvPr userDrawn="1"/>
          </p:nvCxnSpPr>
          <p:spPr>
            <a:xfrm>
              <a:off x="0" y="7772400"/>
              <a:ext cx="3657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188361-FFB9-44A3-A320-DC9C789D8C89}"/>
                </a:ext>
              </a:extLst>
            </p:cNvPr>
            <p:cNvCxnSpPr/>
            <p:nvPr userDrawn="1"/>
          </p:nvCxnSpPr>
          <p:spPr>
            <a:xfrm>
              <a:off x="3657600" y="7772400"/>
              <a:ext cx="109728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9B395FC1-FB58-44AC-9A35-BB6568D9D72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9915" y="6576355"/>
            <a:ext cx="471765" cy="190501"/>
          </a:xfrm>
          <a:prstGeom prst="rect">
            <a:avLst/>
          </a:prstGeom>
        </p:spPr>
      </p:pic>
      <p:sp>
        <p:nvSpPr>
          <p:cNvPr id="23" name="Footer Placeholder 3">
            <a:extLst>
              <a:ext uri="{FF2B5EF4-FFF2-40B4-BE49-F238E27FC236}">
                <a16:creationId xmlns:a16="http://schemas.microsoft.com/office/drawing/2014/main" id="{4F74CA08-0DAD-423E-A2F2-7C60EC9AA1DE}"/>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7435851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mpact_White_Blue">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9915" y="6576355"/>
            <a:ext cx="471765" cy="190501"/>
          </a:xfrm>
          <a:prstGeom prst="rect">
            <a:avLst/>
          </a:prstGeom>
        </p:spPr>
      </p:pic>
      <p:sp>
        <p:nvSpPr>
          <p:cNvPr id="16"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a:prstGeom prst="rect">
            <a:avLst/>
          </a:prstGeo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grpSp>
        <p:nvGrpSpPr>
          <p:cNvPr id="12" name="Group 11">
            <a:extLst>
              <a:ext uri="{FF2B5EF4-FFF2-40B4-BE49-F238E27FC236}">
                <a16:creationId xmlns:a16="http://schemas.microsoft.com/office/drawing/2014/main" id="{E1E71969-4CD7-4B24-BBB7-52C4D652CBA2}"/>
              </a:ext>
            </a:extLst>
          </p:cNvPr>
          <p:cNvGrpSpPr/>
          <p:nvPr userDrawn="1"/>
        </p:nvGrpSpPr>
        <p:grpSpPr>
          <a:xfrm>
            <a:off x="10058400" y="106680"/>
            <a:ext cx="1853280" cy="480060"/>
            <a:chOff x="11663004" y="123799"/>
            <a:chExt cx="2223936" cy="576072"/>
          </a:xfrm>
        </p:grpSpPr>
        <p:pic>
          <p:nvPicPr>
            <p:cNvPr id="19" name="Picture 18">
              <a:extLst>
                <a:ext uri="{FF2B5EF4-FFF2-40B4-BE49-F238E27FC236}">
                  <a16:creationId xmlns:a16="http://schemas.microsoft.com/office/drawing/2014/main" id="{5ADA879E-C11D-45B8-B3B8-225EDB74CD3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0" name="Picture 19">
              <a:extLst>
                <a:ext uri="{FF2B5EF4-FFF2-40B4-BE49-F238E27FC236}">
                  <a16:creationId xmlns:a16="http://schemas.microsoft.com/office/drawing/2014/main" id="{FE157B40-3664-4274-8374-733125649EDF}"/>
                </a:ext>
              </a:extLst>
            </p:cNvPr>
            <p:cNvPicPr>
              <a:picLocks noChangeAspect="1"/>
            </p:cNvPicPr>
            <p:nvPr userDrawn="1"/>
          </p:nvPicPr>
          <p:blipFill>
            <a:blip r:embed="rId4">
              <a:biLevel thresh="25000"/>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grpSp>
        <p:nvGrpSpPr>
          <p:cNvPr id="22" name="Group 21">
            <a:extLst>
              <a:ext uri="{FF2B5EF4-FFF2-40B4-BE49-F238E27FC236}">
                <a16:creationId xmlns:a16="http://schemas.microsoft.com/office/drawing/2014/main" id="{BE63F433-3CDA-4366-AC69-CA9967088E97}"/>
              </a:ext>
            </a:extLst>
          </p:cNvPr>
          <p:cNvGrpSpPr/>
          <p:nvPr userDrawn="1"/>
        </p:nvGrpSpPr>
        <p:grpSpPr>
          <a:xfrm>
            <a:off x="0" y="6477000"/>
            <a:ext cx="12192000" cy="0"/>
            <a:chOff x="0" y="7772400"/>
            <a:chExt cx="14630400" cy="0"/>
          </a:xfrm>
        </p:grpSpPr>
        <p:cxnSp>
          <p:nvCxnSpPr>
            <p:cNvPr id="23" name="Straight Connector 22">
              <a:extLst>
                <a:ext uri="{FF2B5EF4-FFF2-40B4-BE49-F238E27FC236}">
                  <a16:creationId xmlns:a16="http://schemas.microsoft.com/office/drawing/2014/main" id="{51F12CCA-83E0-413B-86D3-E409E7797349}"/>
                </a:ext>
              </a:extLst>
            </p:cNvPr>
            <p:cNvCxnSpPr/>
            <p:nvPr userDrawn="1"/>
          </p:nvCxnSpPr>
          <p:spPr>
            <a:xfrm>
              <a:off x="0" y="7772400"/>
              <a:ext cx="3657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BC48A6-3793-4A2E-A5C8-3C063C299C93}"/>
                </a:ext>
              </a:extLst>
            </p:cNvPr>
            <p:cNvCxnSpPr/>
            <p:nvPr userDrawn="1"/>
          </p:nvCxnSpPr>
          <p:spPr>
            <a:xfrm>
              <a:off x="3657600" y="7772400"/>
              <a:ext cx="109728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sp>
        <p:nvSpPr>
          <p:cNvPr id="26" name="Footer Placeholder 3">
            <a:extLst>
              <a:ext uri="{FF2B5EF4-FFF2-40B4-BE49-F238E27FC236}">
                <a16:creationId xmlns:a16="http://schemas.microsoft.com/office/drawing/2014/main" id="{F6C0D61A-D7F9-4B20-8B7A-0BE047696BA9}"/>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5339007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ighlight_White_Grey">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14" name="Group 13">
            <a:extLst>
              <a:ext uri="{FF2B5EF4-FFF2-40B4-BE49-F238E27FC236}">
                <a16:creationId xmlns:a16="http://schemas.microsoft.com/office/drawing/2014/main" id="{EDE049DE-1E70-4A58-B8E0-649CBF59F5B6}"/>
              </a:ext>
            </a:extLst>
          </p:cNvPr>
          <p:cNvGrpSpPr/>
          <p:nvPr userDrawn="1"/>
        </p:nvGrpSpPr>
        <p:grpSpPr>
          <a:xfrm>
            <a:off x="10058400" y="106680"/>
            <a:ext cx="1853280" cy="480060"/>
            <a:chOff x="11663004" y="123799"/>
            <a:chExt cx="2223936" cy="576072"/>
          </a:xfrm>
        </p:grpSpPr>
        <p:pic>
          <p:nvPicPr>
            <p:cNvPr id="22" name="Picture 21">
              <a:extLst>
                <a:ext uri="{FF2B5EF4-FFF2-40B4-BE49-F238E27FC236}">
                  <a16:creationId xmlns:a16="http://schemas.microsoft.com/office/drawing/2014/main" id="{2CB8604F-9223-4341-B72B-580BADB47DDA}"/>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3" name="Picture 22">
              <a:extLst>
                <a:ext uri="{FF2B5EF4-FFF2-40B4-BE49-F238E27FC236}">
                  <a16:creationId xmlns:a16="http://schemas.microsoft.com/office/drawing/2014/main" id="{AFDCB0B3-05C0-41B4-821D-BD76757C238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28" name="Straight Connector 27">
            <a:extLst>
              <a:ext uri="{FF2B5EF4-FFF2-40B4-BE49-F238E27FC236}">
                <a16:creationId xmlns:a16="http://schemas.microsoft.com/office/drawing/2014/main" id="{5C67CF0C-16F5-479D-B6E1-CA5A6DB0B3A3}"/>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A010E80-7D69-4124-9D61-EE4F8831A5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9915" y="6576355"/>
            <a:ext cx="471765" cy="190500"/>
          </a:xfrm>
          <a:prstGeom prst="rect">
            <a:avLst/>
          </a:prstGeom>
        </p:spPr>
      </p:pic>
      <p:sp>
        <p:nvSpPr>
          <p:cNvPr id="30" name="Footer Placeholder 3">
            <a:extLst>
              <a:ext uri="{FF2B5EF4-FFF2-40B4-BE49-F238E27FC236}">
                <a16:creationId xmlns:a16="http://schemas.microsoft.com/office/drawing/2014/main" id="{A70FDFFF-D432-4D0D-90A4-2E9040334AB1}"/>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21751236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ighlight_Black_White">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grpSp>
        <p:nvGrpSpPr>
          <p:cNvPr id="14" name="Group 13">
            <a:extLst>
              <a:ext uri="{FF2B5EF4-FFF2-40B4-BE49-F238E27FC236}">
                <a16:creationId xmlns:a16="http://schemas.microsoft.com/office/drawing/2014/main" id="{EDE049DE-1E70-4A58-B8E0-649CBF59F5B6}"/>
              </a:ext>
            </a:extLst>
          </p:cNvPr>
          <p:cNvGrpSpPr/>
          <p:nvPr userDrawn="1"/>
        </p:nvGrpSpPr>
        <p:grpSpPr>
          <a:xfrm>
            <a:off x="10058400" y="106680"/>
            <a:ext cx="1853280" cy="480060"/>
            <a:chOff x="11663004" y="123799"/>
            <a:chExt cx="2223936" cy="576072"/>
          </a:xfrm>
        </p:grpSpPr>
        <p:pic>
          <p:nvPicPr>
            <p:cNvPr id="22" name="Picture 21">
              <a:extLst>
                <a:ext uri="{FF2B5EF4-FFF2-40B4-BE49-F238E27FC236}">
                  <a16:creationId xmlns:a16="http://schemas.microsoft.com/office/drawing/2014/main" id="{2CB8604F-9223-4341-B72B-580BADB47DDA}"/>
                </a:ext>
              </a:extLst>
            </p:cNvPr>
            <p:cNvPicPr>
              <a:picLocks noChangeAspect="1"/>
            </p:cNvPicPr>
            <p:nvPr userDrawn="1"/>
          </p:nvPicPr>
          <p:blipFill>
            <a:blip r:embed="rId2" cstate="print">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3" name="Picture 22">
              <a:extLst>
                <a:ext uri="{FF2B5EF4-FFF2-40B4-BE49-F238E27FC236}">
                  <a16:creationId xmlns:a16="http://schemas.microsoft.com/office/drawing/2014/main" id="{AFDCB0B3-05C0-41B4-821D-BD76757C238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pic>
        <p:nvPicPr>
          <p:cNvPr id="29" name="Picture 28">
            <a:extLst>
              <a:ext uri="{FF2B5EF4-FFF2-40B4-BE49-F238E27FC236}">
                <a16:creationId xmlns:a16="http://schemas.microsoft.com/office/drawing/2014/main" id="{AA010E80-7D69-4124-9D61-EE4F8831A5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9915" y="6576355"/>
            <a:ext cx="471765" cy="190500"/>
          </a:xfrm>
          <a:prstGeom prst="rect">
            <a:avLst/>
          </a:prstGeom>
        </p:spPr>
      </p:pic>
      <p:sp>
        <p:nvSpPr>
          <p:cNvPr id="30" name="Footer Placeholder 3">
            <a:extLst>
              <a:ext uri="{FF2B5EF4-FFF2-40B4-BE49-F238E27FC236}">
                <a16:creationId xmlns:a16="http://schemas.microsoft.com/office/drawing/2014/main" id="{A70FDFFF-D432-4D0D-90A4-2E9040334AB1}"/>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1">
                    <a:alpha val="60000"/>
                  </a:schemeClr>
                </a:solidFill>
                <a:latin typeface="IBM Plex Sans" charset="0"/>
                <a:ea typeface="IBM Plex Sans" charset="0"/>
                <a:cs typeface="IBM Plex Sans" charset="0"/>
              </a:rPr>
              <a:t>IBM Services</a:t>
            </a:r>
          </a:p>
        </p:txBody>
      </p:sp>
      <p:grpSp>
        <p:nvGrpSpPr>
          <p:cNvPr id="3" name="Group 2">
            <a:extLst>
              <a:ext uri="{FF2B5EF4-FFF2-40B4-BE49-F238E27FC236}">
                <a16:creationId xmlns:a16="http://schemas.microsoft.com/office/drawing/2014/main" id="{43359ACF-1DC0-40A7-B575-DC10796C2032}"/>
              </a:ext>
            </a:extLst>
          </p:cNvPr>
          <p:cNvGrpSpPr/>
          <p:nvPr userDrawn="1"/>
        </p:nvGrpSpPr>
        <p:grpSpPr>
          <a:xfrm>
            <a:off x="0" y="6477000"/>
            <a:ext cx="12192000" cy="0"/>
            <a:chOff x="0" y="7772400"/>
            <a:chExt cx="14630400" cy="0"/>
          </a:xfrm>
        </p:grpSpPr>
        <p:cxnSp>
          <p:nvCxnSpPr>
            <p:cNvPr id="28" name="Straight Connector 27">
              <a:extLst>
                <a:ext uri="{FF2B5EF4-FFF2-40B4-BE49-F238E27FC236}">
                  <a16:creationId xmlns:a16="http://schemas.microsoft.com/office/drawing/2014/main" id="{5C67CF0C-16F5-479D-B6E1-CA5A6DB0B3A3}"/>
                </a:ext>
              </a:extLst>
            </p:cNvPr>
            <p:cNvCxnSpPr/>
            <p:nvPr userDrawn="1"/>
          </p:nvCxnSpPr>
          <p:spPr>
            <a:xfrm>
              <a:off x="3657600" y="7772400"/>
              <a:ext cx="10972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FB1C78-6236-4A6F-B7F3-6DC943AF2E4B}"/>
                </a:ext>
              </a:extLst>
            </p:cNvPr>
            <p:cNvCxnSpPr/>
            <p:nvPr userDrawn="1"/>
          </p:nvCxnSpPr>
          <p:spPr>
            <a:xfrm>
              <a:off x="0" y="7772400"/>
              <a:ext cx="36576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4E7EF2F-EBBE-4461-98E7-E1CB3AD87B6C}"/>
              </a:ext>
            </a:extLst>
          </p:cNvPr>
          <p:cNvGrpSpPr/>
          <p:nvPr userDrawn="1"/>
        </p:nvGrpSpPr>
        <p:grpSpPr>
          <a:xfrm>
            <a:off x="762000" y="6579701"/>
            <a:ext cx="2261125" cy="183809"/>
            <a:chOff x="914400" y="7899655"/>
            <a:chExt cx="2713350" cy="220571"/>
          </a:xfrm>
        </p:grpSpPr>
        <p:sp>
          <p:nvSpPr>
            <p:cNvPr id="26" name="Footer Placeholder 3">
              <a:extLst>
                <a:ext uri="{FF2B5EF4-FFF2-40B4-BE49-F238E27FC236}">
                  <a16:creationId xmlns:a16="http://schemas.microsoft.com/office/drawing/2014/main" id="{29920F14-6173-4A36-945F-C20968AFA6B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bg2"/>
                  </a:solidFill>
                  <a:latin typeface="IBM Plex Sans" charset="0"/>
                  <a:ea typeface="IBM Plex Sans" charset="0"/>
                  <a:cs typeface="IBM Plex Sans" charset="0"/>
                </a:rPr>
                <a:t>©</a:t>
              </a:r>
              <a:r>
                <a:rPr lang="en-US" sz="500" b="0" i="0" dirty="0">
                  <a:solidFill>
                    <a:schemeClr val="bg2"/>
                  </a:solidFill>
                  <a:latin typeface="IBM Plex Sans" charset="0"/>
                  <a:ea typeface="IBM Plex Sans" charset="0"/>
                  <a:cs typeface="IBM Plex Sans" charset="0"/>
                </a:rPr>
                <a:t> </a:t>
              </a:r>
              <a:r>
                <a:rPr lang="en-US" sz="750" b="0" i="0" dirty="0">
                  <a:solidFill>
                    <a:schemeClr val="bg2"/>
                  </a:solidFill>
                  <a:latin typeface="IBM Plex Sans" charset="0"/>
                  <a:ea typeface="IBM Plex Sans" charset="0"/>
                  <a:cs typeface="IBM Plex Sans" charset="0"/>
                </a:rPr>
                <a:t>2018 IBM Corporation</a:t>
              </a:r>
              <a:r>
                <a:rPr lang="en-US" sz="750" b="0" i="0" baseline="0" dirty="0">
                  <a:solidFill>
                    <a:schemeClr val="bg2"/>
                  </a:solidFill>
                  <a:latin typeface="IBM Plex Sans" charset="0"/>
                  <a:ea typeface="IBM Plex Sans" charset="0"/>
                  <a:cs typeface="IBM Plex Sans" charset="0"/>
                </a:rPr>
                <a:t>              </a:t>
              </a:r>
              <a:r>
                <a:rPr lang="en-US" sz="750" b="0" i="0" dirty="0">
                  <a:solidFill>
                    <a:schemeClr val="bg2"/>
                  </a:solidFill>
                  <a:latin typeface="IBM Plex Sans" charset="0"/>
                  <a:ea typeface="IBM Plex Sans" charset="0"/>
                  <a:cs typeface="IBM Plex Sans" charset="0"/>
                </a:rPr>
                <a:t> </a:t>
              </a:r>
            </a:p>
          </p:txBody>
        </p:sp>
        <p:sp>
          <p:nvSpPr>
            <p:cNvPr id="27" name="Date Placeholder 2">
              <a:extLst>
                <a:ext uri="{FF2B5EF4-FFF2-40B4-BE49-F238E27FC236}">
                  <a16:creationId xmlns:a16="http://schemas.microsoft.com/office/drawing/2014/main" id="{86371BDA-1AE4-42C4-AD47-CDBE8C9507F9}"/>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bg2"/>
                  </a:solidFill>
                  <a:latin typeface="IBM Plex Sans" charset="0"/>
                  <a:ea typeface="IBM Plex Sans" charset="0"/>
                  <a:cs typeface="IBM Plex Sans" charset="0"/>
                </a:rPr>
                <a:t> </a:t>
              </a:r>
              <a:fld id="{7C9968D1-C8E5-4FE3-AED4-7D4518C301B3}" type="datetime3">
                <a:rPr lang="en-US" sz="75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bg2"/>
                </a:solidFill>
                <a:latin typeface="IBM Plex Sans" charset="0"/>
                <a:ea typeface="IBM Plex Sans" charset="0"/>
                <a:cs typeface="IBM Plex Sans" charset="0"/>
              </a:endParaRPr>
            </a:p>
          </p:txBody>
        </p:sp>
      </p:grpSp>
      <p:sp>
        <p:nvSpPr>
          <p:cNvPr id="31" name="Footer Placeholder 3">
            <a:extLst>
              <a:ext uri="{FF2B5EF4-FFF2-40B4-BE49-F238E27FC236}">
                <a16:creationId xmlns:a16="http://schemas.microsoft.com/office/drawing/2014/main" id="{213F8B57-2DCB-425B-9AE8-1530B0D9F9E6}"/>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1">
                    <a:alpha val="60000"/>
                  </a:schemeClr>
                </a:solidFill>
                <a:latin typeface="IBM Plex Sans" charset="0"/>
                <a:ea typeface="IBM Plex Sans" charset="0"/>
                <a:cs typeface="IBM Plex Sans" charset="0"/>
              </a:rPr>
              <a:t>IBM Services</a:t>
            </a:r>
          </a:p>
        </p:txBody>
      </p:sp>
      <p:sp>
        <p:nvSpPr>
          <p:cNvPr id="32" name="Slide Number Placeholder 2">
            <a:extLst>
              <a:ext uri="{FF2B5EF4-FFF2-40B4-BE49-F238E27FC236}">
                <a16:creationId xmlns:a16="http://schemas.microsoft.com/office/drawing/2014/main" id="{9CB9801F-AE6A-483D-86CB-112D58FA56CA}"/>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bg2"/>
                </a:solidFill>
                <a:latin typeface="IBM Plex Sans" charset="0"/>
                <a:ea typeface="IBM Plex Sans" charset="0"/>
                <a:cs typeface="IBM Plex Sans" charset="0"/>
              </a:rPr>
              <a:pPr algn="ctr"/>
              <a:t>‹#›</a:t>
            </a:fld>
            <a:endParaRPr lang="en-US" sz="833"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8833708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ighlight_White_Black">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grpSp>
        <p:nvGrpSpPr>
          <p:cNvPr id="13" name="Group 12">
            <a:extLst>
              <a:ext uri="{FF2B5EF4-FFF2-40B4-BE49-F238E27FC236}">
                <a16:creationId xmlns:a16="http://schemas.microsoft.com/office/drawing/2014/main" id="{49350E6F-384E-4F23-B926-8F54606A038D}"/>
              </a:ext>
            </a:extLst>
          </p:cNvPr>
          <p:cNvGrpSpPr/>
          <p:nvPr userDrawn="1"/>
        </p:nvGrpSpPr>
        <p:grpSpPr>
          <a:xfrm>
            <a:off x="10058400" y="106680"/>
            <a:ext cx="1853280" cy="480060"/>
            <a:chOff x="11663004" y="123799"/>
            <a:chExt cx="2223936" cy="576072"/>
          </a:xfrm>
        </p:grpSpPr>
        <p:pic>
          <p:nvPicPr>
            <p:cNvPr id="15" name="Picture 14">
              <a:extLst>
                <a:ext uri="{FF2B5EF4-FFF2-40B4-BE49-F238E27FC236}">
                  <a16:creationId xmlns:a16="http://schemas.microsoft.com/office/drawing/2014/main" id="{41359F4D-32A0-445C-8B4C-8F5D3648E5B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6" name="Picture 15">
              <a:extLst>
                <a:ext uri="{FF2B5EF4-FFF2-40B4-BE49-F238E27FC236}">
                  <a16:creationId xmlns:a16="http://schemas.microsoft.com/office/drawing/2014/main" id="{5E0E08CB-8FFB-4906-95E1-71A7C0A3257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grpSp>
        <p:nvGrpSpPr>
          <p:cNvPr id="17" name="Group 16">
            <a:extLst>
              <a:ext uri="{FF2B5EF4-FFF2-40B4-BE49-F238E27FC236}">
                <a16:creationId xmlns:a16="http://schemas.microsoft.com/office/drawing/2014/main" id="{3D3649EF-7E7E-4407-97FD-7050C274B4FC}"/>
              </a:ext>
            </a:extLst>
          </p:cNvPr>
          <p:cNvGrpSpPr/>
          <p:nvPr userDrawn="1"/>
        </p:nvGrpSpPr>
        <p:grpSpPr>
          <a:xfrm>
            <a:off x="0" y="6477000"/>
            <a:ext cx="12192000" cy="0"/>
            <a:chOff x="0" y="7772400"/>
            <a:chExt cx="14630400" cy="0"/>
          </a:xfrm>
        </p:grpSpPr>
        <p:cxnSp>
          <p:nvCxnSpPr>
            <p:cNvPr id="18" name="Straight Connector 17">
              <a:extLst>
                <a:ext uri="{FF2B5EF4-FFF2-40B4-BE49-F238E27FC236}">
                  <a16:creationId xmlns:a16="http://schemas.microsoft.com/office/drawing/2014/main" id="{93FF63F5-223B-407C-BE8F-7B68E9BB7AFA}"/>
                </a:ext>
              </a:extLst>
            </p:cNvPr>
            <p:cNvCxnSpPr/>
            <p:nvPr userDrawn="1"/>
          </p:nvCxnSpPr>
          <p:spPr>
            <a:xfrm>
              <a:off x="0" y="7772400"/>
              <a:ext cx="3657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3F4D06-CBB5-4E72-9719-81F2F445BE70}"/>
                </a:ext>
              </a:extLst>
            </p:cNvPr>
            <p:cNvCxnSpPr/>
            <p:nvPr userDrawn="1"/>
          </p:nvCxnSpPr>
          <p:spPr>
            <a:xfrm>
              <a:off x="3657600" y="7772400"/>
              <a:ext cx="109728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DF157176-9E31-447C-84AA-1CF52EBE90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9915" y="6576355"/>
            <a:ext cx="471765" cy="190501"/>
          </a:xfrm>
          <a:prstGeom prst="rect">
            <a:avLst/>
          </a:prstGeom>
        </p:spPr>
      </p:pic>
      <p:sp>
        <p:nvSpPr>
          <p:cNvPr id="21" name="Footer Placeholder 3">
            <a:extLst>
              <a:ext uri="{FF2B5EF4-FFF2-40B4-BE49-F238E27FC236}">
                <a16:creationId xmlns:a16="http://schemas.microsoft.com/office/drawing/2014/main" id="{A819A9E7-4769-47B7-9FCD-FBEABEA7CE1D}"/>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181709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ree Content_Grey_White">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sp>
        <p:nvSpPr>
          <p:cNvPr id="11" name="Content Placeholder 2"/>
          <p:cNvSpPr>
            <a:spLocks noGrp="1"/>
          </p:cNvSpPr>
          <p:nvPr>
            <p:ph idx="13"/>
          </p:nvPr>
        </p:nvSpPr>
        <p:spPr>
          <a:xfrm>
            <a:off x="9144000" y="0"/>
            <a:ext cx="3048000" cy="6858000"/>
          </a:xfrm>
          <a:prstGeom prst="rect">
            <a:avLst/>
          </a:prstGeo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9" name="Content Placeholder 2"/>
          <p:cNvSpPr>
            <a:spLocks noGrp="1"/>
          </p:cNvSpPr>
          <p:nvPr>
            <p:ph idx="10"/>
          </p:nvPr>
        </p:nvSpPr>
        <p:spPr>
          <a:xfrm>
            <a:off x="6223000" y="1714500"/>
            <a:ext cx="2667000" cy="4381500"/>
          </a:xfrm>
          <a:prstGeom prst="rect">
            <a:avLst/>
          </a:prstGeo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a:prstGeom prst="rect">
            <a:avLst/>
          </a:prstGeo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07CCC510-31FF-4553-84A4-EB8FCDF84AD9}"/>
              </a:ext>
            </a:extLst>
          </p:cNvPr>
          <p:cNvGrpSpPr/>
          <p:nvPr userDrawn="1"/>
        </p:nvGrpSpPr>
        <p:grpSpPr>
          <a:xfrm>
            <a:off x="10058400" y="106680"/>
            <a:ext cx="1853280" cy="480060"/>
            <a:chOff x="11663004" y="123799"/>
            <a:chExt cx="2223936" cy="576072"/>
          </a:xfrm>
        </p:grpSpPr>
        <p:pic>
          <p:nvPicPr>
            <p:cNvPr id="21" name="Picture 20">
              <a:extLst>
                <a:ext uri="{FF2B5EF4-FFF2-40B4-BE49-F238E27FC236}">
                  <a16:creationId xmlns:a16="http://schemas.microsoft.com/office/drawing/2014/main" id="{FC458E09-59BC-49F0-9452-EB3BCAF1A67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22" name="Picture 21">
              <a:extLst>
                <a:ext uri="{FF2B5EF4-FFF2-40B4-BE49-F238E27FC236}">
                  <a16:creationId xmlns:a16="http://schemas.microsoft.com/office/drawing/2014/main" id="{76B16B8F-40CC-4F2D-8331-6618C3DCD51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23" name="Straight Connector 22">
            <a:extLst>
              <a:ext uri="{FF2B5EF4-FFF2-40B4-BE49-F238E27FC236}">
                <a16:creationId xmlns:a16="http://schemas.microsoft.com/office/drawing/2014/main" id="{D70E3DD7-3A65-4AE8-8507-84A191B2548E}"/>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1FC46A7-217F-4735-99E5-A2EF5D5AD216}"/>
              </a:ext>
            </a:extLst>
          </p:cNvPr>
          <p:cNvGrpSpPr/>
          <p:nvPr userDrawn="1"/>
        </p:nvGrpSpPr>
        <p:grpSpPr>
          <a:xfrm>
            <a:off x="762000" y="6579701"/>
            <a:ext cx="2261125" cy="183809"/>
            <a:chOff x="914400" y="7899655"/>
            <a:chExt cx="2713350" cy="220571"/>
          </a:xfrm>
        </p:grpSpPr>
        <p:sp>
          <p:nvSpPr>
            <p:cNvPr id="25" name="Footer Placeholder 3">
              <a:extLst>
                <a:ext uri="{FF2B5EF4-FFF2-40B4-BE49-F238E27FC236}">
                  <a16:creationId xmlns:a16="http://schemas.microsoft.com/office/drawing/2014/main" id="{88C3918D-D2E6-4E36-935F-FA46E6CCB9AC}"/>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1">
                      <a:alpha val="60000"/>
                    </a:schemeClr>
                  </a:solidFill>
                  <a:latin typeface="IBM Plex Sans" charset="0"/>
                  <a:ea typeface="IBM Plex Sans" charset="0"/>
                  <a:cs typeface="IBM Plex Sans" charset="0"/>
                </a:rPr>
                <a:t>©</a:t>
              </a:r>
              <a:r>
                <a:rPr lang="en-US" sz="500" b="0" i="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2018 IBM Corporation</a:t>
              </a:r>
              <a:r>
                <a:rPr lang="en-US" sz="750" b="0" i="0" baseline="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 </a:t>
              </a:r>
            </a:p>
          </p:txBody>
        </p:sp>
        <p:sp>
          <p:nvSpPr>
            <p:cNvPr id="26" name="Date Placeholder 2">
              <a:extLst>
                <a:ext uri="{FF2B5EF4-FFF2-40B4-BE49-F238E27FC236}">
                  <a16:creationId xmlns:a16="http://schemas.microsoft.com/office/drawing/2014/main" id="{51482AC7-3F4A-456A-B495-134022D82F0C}"/>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1">
                      <a:alpha val="60000"/>
                    </a:schemeClr>
                  </a:solidFill>
                  <a:latin typeface="IBM Plex Sans" charset="0"/>
                  <a:ea typeface="IBM Plex Sans" charset="0"/>
                  <a:cs typeface="IBM Plex Sans" charset="0"/>
                </a:rPr>
                <a:t> </a:t>
              </a:r>
              <a:fld id="{7C9968D1-C8E5-4FE3-AED4-7D4518C301B3}" type="datetime3">
                <a:rPr lang="en-US" sz="75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1">
                    <a:alpha val="60000"/>
                  </a:schemeClr>
                </a:solidFill>
                <a:latin typeface="IBM Plex Sans" charset="0"/>
                <a:ea typeface="IBM Plex Sans" charset="0"/>
                <a:cs typeface="IBM Plex Sans" charset="0"/>
              </a:endParaRPr>
            </a:p>
          </p:txBody>
        </p:sp>
      </p:grpSp>
      <p:sp>
        <p:nvSpPr>
          <p:cNvPr id="27" name="Slide Number Placeholder 2">
            <a:extLst>
              <a:ext uri="{FF2B5EF4-FFF2-40B4-BE49-F238E27FC236}">
                <a16:creationId xmlns:a16="http://schemas.microsoft.com/office/drawing/2014/main" id="{FC7AFE57-D6F3-4111-8FD1-5D2346314F72}"/>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1"/>
                </a:solidFill>
                <a:latin typeface="IBM Plex Sans" charset="0"/>
                <a:ea typeface="IBM Plex Sans" charset="0"/>
                <a:cs typeface="IBM Plex Sans" charset="0"/>
              </a:rPr>
              <a:pPr algn="ctr"/>
              <a:t>‹#›</a:t>
            </a:fld>
            <a:endParaRPr lang="en-US" sz="833"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397082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708820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wo Color_White_Grey">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13" name="Content Placeholder 2"/>
          <p:cNvSpPr>
            <a:spLocks noGrp="1"/>
          </p:cNvSpPr>
          <p:nvPr>
            <p:ph idx="1"/>
          </p:nvPr>
        </p:nvSpPr>
        <p:spPr>
          <a:xfrm>
            <a:off x="379048" y="1714500"/>
            <a:ext cx="5486400" cy="4381500"/>
          </a:xfrm>
          <a:prstGeom prst="rect">
            <a:avLst/>
          </a:prstGeo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a:prstGeom prst="rect">
            <a:avLst/>
          </a:prstGeo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1" name="Group 10">
            <a:extLst>
              <a:ext uri="{FF2B5EF4-FFF2-40B4-BE49-F238E27FC236}">
                <a16:creationId xmlns:a16="http://schemas.microsoft.com/office/drawing/2014/main" id="{712E3531-D02F-4DA9-800C-D98D1C71EEBA}"/>
              </a:ext>
            </a:extLst>
          </p:cNvPr>
          <p:cNvGrpSpPr/>
          <p:nvPr userDrawn="1"/>
        </p:nvGrpSpPr>
        <p:grpSpPr>
          <a:xfrm>
            <a:off x="10058400" y="106680"/>
            <a:ext cx="1853280" cy="480060"/>
            <a:chOff x="11663004" y="123799"/>
            <a:chExt cx="2223936" cy="576072"/>
          </a:xfrm>
        </p:grpSpPr>
        <p:pic>
          <p:nvPicPr>
            <p:cNvPr id="12" name="Picture 11">
              <a:extLst>
                <a:ext uri="{FF2B5EF4-FFF2-40B4-BE49-F238E27FC236}">
                  <a16:creationId xmlns:a16="http://schemas.microsoft.com/office/drawing/2014/main" id="{B5302861-5ABF-4169-ADC2-BBBF37F951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5" name="Picture 14">
              <a:extLst>
                <a:ext uri="{FF2B5EF4-FFF2-40B4-BE49-F238E27FC236}">
                  <a16:creationId xmlns:a16="http://schemas.microsoft.com/office/drawing/2014/main" id="{1CFDA9B0-2C9D-4CF9-8B3F-0AB5FBBB880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cxnSp>
        <p:nvCxnSpPr>
          <p:cNvPr id="16" name="Straight Connector 15">
            <a:extLst>
              <a:ext uri="{FF2B5EF4-FFF2-40B4-BE49-F238E27FC236}">
                <a16:creationId xmlns:a16="http://schemas.microsoft.com/office/drawing/2014/main" id="{F27FAD15-004C-49CD-B826-26249E03FABB}"/>
              </a:ext>
            </a:extLst>
          </p:cNvPr>
          <p:cNvCxnSpPr/>
          <p:nvPr userDrawn="1"/>
        </p:nvCxnSpPr>
        <p:spPr>
          <a:xfrm>
            <a:off x="0" y="6477000"/>
            <a:ext cx="121920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9FEE5EE-9E9B-4131-B18F-471E5A6896C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9915" y="6576355"/>
            <a:ext cx="471765" cy="190500"/>
          </a:xfrm>
          <a:prstGeom prst="rect">
            <a:avLst/>
          </a:prstGeom>
        </p:spPr>
      </p:pic>
      <p:sp>
        <p:nvSpPr>
          <p:cNvPr id="18" name="Footer Placeholder 3">
            <a:extLst>
              <a:ext uri="{FF2B5EF4-FFF2-40B4-BE49-F238E27FC236}">
                <a16:creationId xmlns:a16="http://schemas.microsoft.com/office/drawing/2014/main" id="{C0E41C0B-EE98-4B3F-B53E-9B5DE8727499}"/>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750" b="0" i="0" dirty="0">
                <a:solidFill>
                  <a:schemeClr val="tx1">
                    <a:alpha val="60000"/>
                  </a:schemeClr>
                </a:solidFill>
                <a:latin typeface="IBM Plex Sans" charset="0"/>
                <a:ea typeface="IBM Plex Sans" charset="0"/>
                <a:cs typeface="IBM Plex Sans" charset="0"/>
              </a:rPr>
              <a:t>IBM Services</a:t>
            </a:r>
          </a:p>
        </p:txBody>
      </p:sp>
      <p:grpSp>
        <p:nvGrpSpPr>
          <p:cNvPr id="19" name="Group 18">
            <a:extLst>
              <a:ext uri="{FF2B5EF4-FFF2-40B4-BE49-F238E27FC236}">
                <a16:creationId xmlns:a16="http://schemas.microsoft.com/office/drawing/2014/main" id="{C682BD9E-B74A-484C-89DD-A54365068999}"/>
              </a:ext>
            </a:extLst>
          </p:cNvPr>
          <p:cNvGrpSpPr/>
          <p:nvPr userDrawn="1"/>
        </p:nvGrpSpPr>
        <p:grpSpPr>
          <a:xfrm>
            <a:off x="762000" y="6579701"/>
            <a:ext cx="2261125" cy="183809"/>
            <a:chOff x="914400" y="7899655"/>
            <a:chExt cx="2713350" cy="220571"/>
          </a:xfrm>
        </p:grpSpPr>
        <p:sp>
          <p:nvSpPr>
            <p:cNvPr id="20" name="Footer Placeholder 3">
              <a:extLst>
                <a:ext uri="{FF2B5EF4-FFF2-40B4-BE49-F238E27FC236}">
                  <a16:creationId xmlns:a16="http://schemas.microsoft.com/office/drawing/2014/main" id="{95A1E616-A20B-4C03-9F08-5F1EAE406F68}"/>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1">
                      <a:alpha val="60000"/>
                    </a:schemeClr>
                  </a:solidFill>
                  <a:latin typeface="IBM Plex Sans" charset="0"/>
                  <a:ea typeface="IBM Plex Sans" charset="0"/>
                  <a:cs typeface="IBM Plex Sans" charset="0"/>
                </a:rPr>
                <a:t>©</a:t>
              </a:r>
              <a:r>
                <a:rPr lang="en-US" sz="500" b="0" i="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2018 IBM Corporation</a:t>
              </a:r>
              <a:r>
                <a:rPr lang="en-US" sz="750" b="0" i="0" baseline="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806ECE5F-63B8-47CE-B055-90CC71972901}"/>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1">
                      <a:alpha val="60000"/>
                    </a:schemeClr>
                  </a:solidFill>
                  <a:latin typeface="IBM Plex Sans" charset="0"/>
                  <a:ea typeface="IBM Plex Sans" charset="0"/>
                  <a:cs typeface="IBM Plex Sans" charset="0"/>
                </a:rPr>
                <a:t> </a:t>
              </a:r>
              <a:fld id="{7C9968D1-C8E5-4FE3-AED4-7D4518C301B3}" type="datetime3">
                <a:rPr lang="en-US" sz="75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1">
                    <a:alpha val="60000"/>
                  </a:schemeClr>
                </a:solidFill>
                <a:latin typeface="IBM Plex Sans" charset="0"/>
                <a:ea typeface="IBM Plex Sans" charset="0"/>
                <a:cs typeface="IBM Plex Sans" charset="0"/>
              </a:endParaRPr>
            </a:p>
          </p:txBody>
        </p:sp>
      </p:grpSp>
      <p:sp>
        <p:nvSpPr>
          <p:cNvPr id="22" name="Slide Number Placeholder 2">
            <a:extLst>
              <a:ext uri="{FF2B5EF4-FFF2-40B4-BE49-F238E27FC236}">
                <a16:creationId xmlns:a16="http://schemas.microsoft.com/office/drawing/2014/main" id="{3CD657F5-5B7F-471F-A7F6-89861681AE34}"/>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1"/>
                </a:solidFill>
                <a:latin typeface="IBM Plex Sans" charset="0"/>
                <a:ea typeface="IBM Plex Sans" charset="0"/>
                <a:cs typeface="IBM Plex Sans" charset="0"/>
              </a:rPr>
              <a:pPr algn="ctr"/>
              <a:t>‹#›</a:t>
            </a:fld>
            <a:endParaRPr lang="en-US" sz="833" b="0" i="0" dirty="0">
              <a:solidFill>
                <a:schemeClr val="tx1"/>
              </a:solidFill>
              <a:latin typeface="IBM Plex Sans" charset="0"/>
              <a:ea typeface="IBM Plex Sans" charset="0"/>
              <a:cs typeface="IBM Plex Sans" charset="0"/>
            </a:endParaRPr>
          </a:p>
        </p:txBody>
      </p:sp>
      <p:sp>
        <p:nvSpPr>
          <p:cNvPr id="3" name="Title 2">
            <a:extLst>
              <a:ext uri="{FF2B5EF4-FFF2-40B4-BE49-F238E27FC236}">
                <a16:creationId xmlns:a16="http://schemas.microsoft.com/office/drawing/2014/main" id="{9C39D0F5-3F90-4C07-AA06-14BA777F1BF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941900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wo Color_White_Blue">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266700" y="138961"/>
            <a:ext cx="5715000" cy="415498"/>
          </a:xfrm>
        </p:spPr>
        <p:txBody>
          <a:bodyPr>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9917" y="6576355"/>
            <a:ext cx="471763" cy="190500"/>
          </a:xfrm>
          <a:prstGeom prst="rect">
            <a:avLst/>
          </a:prstGeom>
        </p:spPr>
      </p:pic>
      <p:sp>
        <p:nvSpPr>
          <p:cNvPr id="13" name="Content Placeholder 2"/>
          <p:cNvSpPr>
            <a:spLocks noGrp="1"/>
          </p:cNvSpPr>
          <p:nvPr>
            <p:ph idx="1"/>
          </p:nvPr>
        </p:nvSpPr>
        <p:spPr>
          <a:xfrm>
            <a:off x="379048" y="1714500"/>
            <a:ext cx="5486400" cy="4381500"/>
          </a:xfrm>
          <a:prstGeom prst="rect">
            <a:avLst/>
          </a:prstGeo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a:prstGeom prst="rect">
            <a:avLst/>
          </a:prstGeo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4249B7D6-9661-42A2-87CD-E2A096E036D2}"/>
              </a:ext>
            </a:extLst>
          </p:cNvPr>
          <p:cNvGrpSpPr/>
          <p:nvPr userDrawn="1"/>
        </p:nvGrpSpPr>
        <p:grpSpPr>
          <a:xfrm>
            <a:off x="10058400" y="106680"/>
            <a:ext cx="1853280" cy="480060"/>
            <a:chOff x="11663004" y="123799"/>
            <a:chExt cx="2223936" cy="576072"/>
          </a:xfrm>
        </p:grpSpPr>
        <p:pic>
          <p:nvPicPr>
            <p:cNvPr id="12" name="Picture 11">
              <a:extLst>
                <a:ext uri="{FF2B5EF4-FFF2-40B4-BE49-F238E27FC236}">
                  <a16:creationId xmlns:a16="http://schemas.microsoft.com/office/drawing/2014/main" id="{BD5F3E7C-CCDE-490A-A08B-872AA62FECD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5" name="Picture 14">
              <a:extLst>
                <a:ext uri="{FF2B5EF4-FFF2-40B4-BE49-F238E27FC236}">
                  <a16:creationId xmlns:a16="http://schemas.microsoft.com/office/drawing/2014/main" id="{D904E8EB-8722-4AEB-8DF2-89276D014686}"/>
                </a:ext>
              </a:extLst>
            </p:cNvPr>
            <p:cNvPicPr>
              <a:picLocks noChangeAspect="1"/>
            </p:cNvPicPr>
            <p:nvPr userDrawn="1"/>
          </p:nvPicPr>
          <p:blipFill>
            <a:blip r:embed="rId4">
              <a:biLevel thresh="25000"/>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grpSp>
        <p:nvGrpSpPr>
          <p:cNvPr id="17" name="Group 16">
            <a:extLst>
              <a:ext uri="{FF2B5EF4-FFF2-40B4-BE49-F238E27FC236}">
                <a16:creationId xmlns:a16="http://schemas.microsoft.com/office/drawing/2014/main" id="{455EC33D-6E42-44A9-8313-F020442DF609}"/>
              </a:ext>
            </a:extLst>
          </p:cNvPr>
          <p:cNvGrpSpPr/>
          <p:nvPr userDrawn="1"/>
        </p:nvGrpSpPr>
        <p:grpSpPr>
          <a:xfrm>
            <a:off x="0" y="6477000"/>
            <a:ext cx="12192000" cy="0"/>
            <a:chOff x="0" y="7772400"/>
            <a:chExt cx="14630400" cy="0"/>
          </a:xfrm>
        </p:grpSpPr>
        <p:cxnSp>
          <p:nvCxnSpPr>
            <p:cNvPr id="18" name="Straight Connector 17">
              <a:extLst>
                <a:ext uri="{FF2B5EF4-FFF2-40B4-BE49-F238E27FC236}">
                  <a16:creationId xmlns:a16="http://schemas.microsoft.com/office/drawing/2014/main" id="{912D050D-B749-4BC4-8045-F295FEFD5048}"/>
                </a:ext>
              </a:extLst>
            </p:cNvPr>
            <p:cNvCxnSpPr/>
            <p:nvPr userDrawn="1"/>
          </p:nvCxnSpPr>
          <p:spPr>
            <a:xfrm>
              <a:off x="0" y="7772400"/>
              <a:ext cx="73152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D409BD-6CE3-44B2-9770-41D338380005}"/>
                </a:ext>
              </a:extLst>
            </p:cNvPr>
            <p:cNvCxnSpPr/>
            <p:nvPr userDrawn="1"/>
          </p:nvCxnSpPr>
          <p:spPr>
            <a:xfrm>
              <a:off x="7315200" y="7772400"/>
              <a:ext cx="73152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sp>
        <p:nvSpPr>
          <p:cNvPr id="21" name="Footer Placeholder 3">
            <a:extLst>
              <a:ext uri="{FF2B5EF4-FFF2-40B4-BE49-F238E27FC236}">
                <a16:creationId xmlns:a16="http://schemas.microsoft.com/office/drawing/2014/main" id="{2DDEF1BD-A8C2-457E-8309-B535C537F948}"/>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750" b="0" i="0" dirty="0">
                <a:solidFill>
                  <a:schemeClr val="tx1">
                    <a:alpha val="60000"/>
                  </a:schemeClr>
                </a:solidFill>
                <a:latin typeface="IBM Plex Sans" charset="0"/>
                <a:ea typeface="IBM Plex Sans" charset="0"/>
                <a:cs typeface="IBM Plex Sans" charset="0"/>
              </a:rPr>
              <a:t>IBM Services</a:t>
            </a:r>
          </a:p>
        </p:txBody>
      </p:sp>
      <p:grpSp>
        <p:nvGrpSpPr>
          <p:cNvPr id="22" name="Group 21">
            <a:extLst>
              <a:ext uri="{FF2B5EF4-FFF2-40B4-BE49-F238E27FC236}">
                <a16:creationId xmlns:a16="http://schemas.microsoft.com/office/drawing/2014/main" id="{9D773D43-DBAC-4656-B637-9549143D2CC9}"/>
              </a:ext>
            </a:extLst>
          </p:cNvPr>
          <p:cNvGrpSpPr/>
          <p:nvPr userDrawn="1"/>
        </p:nvGrpSpPr>
        <p:grpSpPr>
          <a:xfrm>
            <a:off x="762000" y="6579701"/>
            <a:ext cx="2261125" cy="183809"/>
            <a:chOff x="914400" y="7899655"/>
            <a:chExt cx="2713350" cy="220571"/>
          </a:xfrm>
        </p:grpSpPr>
        <p:sp>
          <p:nvSpPr>
            <p:cNvPr id="23" name="Footer Placeholder 3">
              <a:extLst>
                <a:ext uri="{FF2B5EF4-FFF2-40B4-BE49-F238E27FC236}">
                  <a16:creationId xmlns:a16="http://schemas.microsoft.com/office/drawing/2014/main" id="{F5B2FC41-2F45-4DB0-B45B-38A133525C25}"/>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1">
                      <a:alpha val="60000"/>
                    </a:schemeClr>
                  </a:solidFill>
                  <a:latin typeface="IBM Plex Sans" charset="0"/>
                  <a:ea typeface="IBM Plex Sans" charset="0"/>
                  <a:cs typeface="IBM Plex Sans" charset="0"/>
                </a:rPr>
                <a:t>©</a:t>
              </a:r>
              <a:r>
                <a:rPr lang="en-US" sz="500" b="0" i="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2018 IBM Corporation</a:t>
              </a:r>
              <a:r>
                <a:rPr lang="en-US" sz="750" b="0" i="0" baseline="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 </a:t>
              </a:r>
            </a:p>
          </p:txBody>
        </p:sp>
        <p:sp>
          <p:nvSpPr>
            <p:cNvPr id="24" name="Date Placeholder 2">
              <a:extLst>
                <a:ext uri="{FF2B5EF4-FFF2-40B4-BE49-F238E27FC236}">
                  <a16:creationId xmlns:a16="http://schemas.microsoft.com/office/drawing/2014/main" id="{88218883-7713-40B2-B342-DD49EB5610AD}"/>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1">
                      <a:alpha val="60000"/>
                    </a:schemeClr>
                  </a:solidFill>
                  <a:latin typeface="IBM Plex Sans" charset="0"/>
                  <a:ea typeface="IBM Plex Sans" charset="0"/>
                  <a:cs typeface="IBM Plex Sans" charset="0"/>
                </a:rPr>
                <a:t> </a:t>
              </a:r>
              <a:fld id="{7C9968D1-C8E5-4FE3-AED4-7D4518C301B3}" type="datetime3">
                <a:rPr lang="en-US" sz="75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1">
                    <a:alpha val="60000"/>
                  </a:schemeClr>
                </a:solidFill>
                <a:latin typeface="IBM Plex Sans" charset="0"/>
                <a:ea typeface="IBM Plex Sans" charset="0"/>
                <a:cs typeface="IBM Plex Sans" charset="0"/>
              </a:endParaRPr>
            </a:p>
          </p:txBody>
        </p:sp>
      </p:grpSp>
      <p:sp>
        <p:nvSpPr>
          <p:cNvPr id="25" name="Slide Number Placeholder 2">
            <a:extLst>
              <a:ext uri="{FF2B5EF4-FFF2-40B4-BE49-F238E27FC236}">
                <a16:creationId xmlns:a16="http://schemas.microsoft.com/office/drawing/2014/main" id="{4594E354-60F4-44F3-A314-C50C30879BB5}"/>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1"/>
                </a:solidFill>
                <a:latin typeface="IBM Plex Sans" charset="0"/>
                <a:ea typeface="IBM Plex Sans" charset="0"/>
                <a:cs typeface="IBM Plex Sans" charset="0"/>
              </a:rPr>
              <a:pPr algn="ctr"/>
              <a:t>‹#›</a:t>
            </a:fld>
            <a:endParaRPr lang="en-US" sz="833"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134493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wo Color_White_Black">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266700" y="138961"/>
            <a:ext cx="5715000" cy="415498"/>
          </a:xfrm>
        </p:spPr>
        <p:txBody>
          <a:bodyPr>
            <a:noAutofit/>
          </a:bodyPr>
          <a:lstStyle>
            <a:lvl1pPr>
              <a:defRPr>
                <a:latin typeface="IBM Plex Sans Condensed" panose="020B0506050203000203" pitchFamily="34" charset="0"/>
                <a:ea typeface="IBM Plex Sans Condensed" panose="020B0506050203000203" pitchFamily="34" charset="0"/>
                <a:cs typeface="IBM Plex Sans Condensed" panose="020B0506050203000203" pitchFamily="34" charset="0"/>
              </a:defRPr>
            </a:lvl1pPr>
          </a:lstStyle>
          <a:p>
            <a:r>
              <a:rPr lang="en-US" dirty="0"/>
              <a:t>Click to edit Master title style</a:t>
            </a:r>
          </a:p>
        </p:txBody>
      </p:sp>
      <p:sp>
        <p:nvSpPr>
          <p:cNvPr id="14" name="Content Placeholder 2"/>
          <p:cNvSpPr>
            <a:spLocks noGrp="1"/>
          </p:cNvSpPr>
          <p:nvPr>
            <p:ph idx="1"/>
          </p:nvPr>
        </p:nvSpPr>
        <p:spPr>
          <a:xfrm>
            <a:off x="379048" y="1714500"/>
            <a:ext cx="5486400" cy="4381500"/>
          </a:xfrm>
          <a:prstGeom prst="rect">
            <a:avLst/>
          </a:prstGeo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a:prstGeom prst="rect">
            <a:avLst/>
          </a:prstGeo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57D75D08-0CE9-4167-A2F3-D07A98218CBC}"/>
              </a:ext>
            </a:extLst>
          </p:cNvPr>
          <p:cNvGrpSpPr/>
          <p:nvPr userDrawn="1"/>
        </p:nvGrpSpPr>
        <p:grpSpPr>
          <a:xfrm>
            <a:off x="10058400" y="106680"/>
            <a:ext cx="1853280" cy="480060"/>
            <a:chOff x="11663004" y="123799"/>
            <a:chExt cx="2223936" cy="576072"/>
          </a:xfrm>
        </p:grpSpPr>
        <p:pic>
          <p:nvPicPr>
            <p:cNvPr id="13" name="Picture 12">
              <a:extLst>
                <a:ext uri="{FF2B5EF4-FFF2-40B4-BE49-F238E27FC236}">
                  <a16:creationId xmlns:a16="http://schemas.microsoft.com/office/drawing/2014/main" id="{72824E3E-3C32-4AFC-8D05-26D8A14D2F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62169" y="123799"/>
              <a:ext cx="624771" cy="576072"/>
            </a:xfrm>
            <a:prstGeom prst="rect">
              <a:avLst/>
            </a:prstGeom>
          </p:spPr>
        </p:pic>
        <p:pic>
          <p:nvPicPr>
            <p:cNvPr id="16" name="Picture 15">
              <a:extLst>
                <a:ext uri="{FF2B5EF4-FFF2-40B4-BE49-F238E27FC236}">
                  <a16:creationId xmlns:a16="http://schemas.microsoft.com/office/drawing/2014/main" id="{6F2039FD-E278-4EDA-9DA8-EA19E764F7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63004" y="125995"/>
              <a:ext cx="1385454" cy="571680"/>
            </a:xfrm>
            <a:prstGeom prst="rect">
              <a:avLst/>
            </a:prstGeom>
          </p:spPr>
        </p:pic>
      </p:grpSp>
      <p:grpSp>
        <p:nvGrpSpPr>
          <p:cNvPr id="3" name="Group 2">
            <a:extLst>
              <a:ext uri="{FF2B5EF4-FFF2-40B4-BE49-F238E27FC236}">
                <a16:creationId xmlns:a16="http://schemas.microsoft.com/office/drawing/2014/main" id="{14A267F1-B6B4-4D2A-ADC5-C9B81717F649}"/>
              </a:ext>
            </a:extLst>
          </p:cNvPr>
          <p:cNvGrpSpPr/>
          <p:nvPr userDrawn="1"/>
        </p:nvGrpSpPr>
        <p:grpSpPr>
          <a:xfrm>
            <a:off x="0" y="6477000"/>
            <a:ext cx="12192000" cy="0"/>
            <a:chOff x="0" y="7772400"/>
            <a:chExt cx="14630400" cy="0"/>
          </a:xfrm>
        </p:grpSpPr>
        <p:cxnSp>
          <p:nvCxnSpPr>
            <p:cNvPr id="17" name="Straight Connector 16">
              <a:extLst>
                <a:ext uri="{FF2B5EF4-FFF2-40B4-BE49-F238E27FC236}">
                  <a16:creationId xmlns:a16="http://schemas.microsoft.com/office/drawing/2014/main" id="{A5739984-9BD3-43D6-B1D1-C2C8C749067E}"/>
                </a:ext>
              </a:extLst>
            </p:cNvPr>
            <p:cNvCxnSpPr/>
            <p:nvPr userDrawn="1"/>
          </p:nvCxnSpPr>
          <p:spPr>
            <a:xfrm>
              <a:off x="0" y="7772400"/>
              <a:ext cx="73152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ADF948-4CFC-4302-A0A7-E6AA4694047C}"/>
                </a:ext>
              </a:extLst>
            </p:cNvPr>
            <p:cNvCxnSpPr/>
            <p:nvPr userDrawn="1"/>
          </p:nvCxnSpPr>
          <p:spPr>
            <a:xfrm>
              <a:off x="7315200" y="7772400"/>
              <a:ext cx="7315200"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sp>
        <p:nvSpPr>
          <p:cNvPr id="20" name="Footer Placeholder 3">
            <a:extLst>
              <a:ext uri="{FF2B5EF4-FFF2-40B4-BE49-F238E27FC236}">
                <a16:creationId xmlns:a16="http://schemas.microsoft.com/office/drawing/2014/main" id="{04710E87-F256-4583-87DC-F976C0FAB335}"/>
              </a:ext>
            </a:extLst>
          </p:cNvPr>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750" b="0" i="0" dirty="0">
                <a:solidFill>
                  <a:schemeClr val="tx1">
                    <a:alpha val="60000"/>
                  </a:schemeClr>
                </a:solidFill>
                <a:latin typeface="IBM Plex Sans" charset="0"/>
                <a:ea typeface="IBM Plex Sans" charset="0"/>
                <a:cs typeface="IBM Plex Sans" charset="0"/>
              </a:rPr>
              <a:t>IBM Services</a:t>
            </a:r>
          </a:p>
        </p:txBody>
      </p:sp>
      <p:pic>
        <p:nvPicPr>
          <p:cNvPr id="21" name="Picture 20">
            <a:extLst>
              <a:ext uri="{FF2B5EF4-FFF2-40B4-BE49-F238E27FC236}">
                <a16:creationId xmlns:a16="http://schemas.microsoft.com/office/drawing/2014/main" id="{D781497E-3E2F-436D-B853-8A4050029C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9917" y="6576355"/>
            <a:ext cx="471763" cy="190500"/>
          </a:xfrm>
          <a:prstGeom prst="rect">
            <a:avLst/>
          </a:prstGeom>
        </p:spPr>
      </p:pic>
      <p:grpSp>
        <p:nvGrpSpPr>
          <p:cNvPr id="22" name="Group 21">
            <a:extLst>
              <a:ext uri="{FF2B5EF4-FFF2-40B4-BE49-F238E27FC236}">
                <a16:creationId xmlns:a16="http://schemas.microsoft.com/office/drawing/2014/main" id="{E3216E1D-D036-4455-9DEE-9D9052471432}"/>
              </a:ext>
            </a:extLst>
          </p:cNvPr>
          <p:cNvGrpSpPr/>
          <p:nvPr userDrawn="1"/>
        </p:nvGrpSpPr>
        <p:grpSpPr>
          <a:xfrm>
            <a:off x="762000" y="6579701"/>
            <a:ext cx="2261125" cy="183809"/>
            <a:chOff x="914400" y="7899655"/>
            <a:chExt cx="2713350" cy="220571"/>
          </a:xfrm>
        </p:grpSpPr>
        <p:sp>
          <p:nvSpPr>
            <p:cNvPr id="23" name="Footer Placeholder 3">
              <a:extLst>
                <a:ext uri="{FF2B5EF4-FFF2-40B4-BE49-F238E27FC236}">
                  <a16:creationId xmlns:a16="http://schemas.microsoft.com/office/drawing/2014/main" id="{33AA320F-5206-4CCA-9000-2EE35E79DC80}"/>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1">
                      <a:alpha val="60000"/>
                    </a:schemeClr>
                  </a:solidFill>
                  <a:latin typeface="IBM Plex Sans" charset="0"/>
                  <a:ea typeface="IBM Plex Sans" charset="0"/>
                  <a:cs typeface="IBM Plex Sans" charset="0"/>
                </a:rPr>
                <a:t>©</a:t>
              </a:r>
              <a:r>
                <a:rPr lang="en-US" sz="500" b="0" i="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2018 IBM Corporation</a:t>
              </a:r>
              <a:r>
                <a:rPr lang="en-US" sz="750" b="0" i="0" baseline="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 </a:t>
              </a:r>
            </a:p>
          </p:txBody>
        </p:sp>
        <p:sp>
          <p:nvSpPr>
            <p:cNvPr id="24" name="Date Placeholder 2">
              <a:extLst>
                <a:ext uri="{FF2B5EF4-FFF2-40B4-BE49-F238E27FC236}">
                  <a16:creationId xmlns:a16="http://schemas.microsoft.com/office/drawing/2014/main" id="{52FFB5CF-0EEA-4B79-8697-1076C94AB75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1">
                      <a:alpha val="60000"/>
                    </a:schemeClr>
                  </a:solidFill>
                  <a:latin typeface="IBM Plex Sans" charset="0"/>
                  <a:ea typeface="IBM Plex Sans" charset="0"/>
                  <a:cs typeface="IBM Plex Sans" charset="0"/>
                </a:rPr>
                <a:t> </a:t>
              </a:r>
              <a:fld id="{7C9968D1-C8E5-4FE3-AED4-7D4518C301B3}" type="datetime3">
                <a:rPr lang="en-US" sz="75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1">
                    <a:alpha val="60000"/>
                  </a:schemeClr>
                </a:solidFill>
                <a:latin typeface="IBM Plex Sans" charset="0"/>
                <a:ea typeface="IBM Plex Sans" charset="0"/>
                <a:cs typeface="IBM Plex Sans" charset="0"/>
              </a:endParaRPr>
            </a:p>
          </p:txBody>
        </p:sp>
      </p:grpSp>
      <p:sp>
        <p:nvSpPr>
          <p:cNvPr id="25" name="Slide Number Placeholder 2">
            <a:extLst>
              <a:ext uri="{FF2B5EF4-FFF2-40B4-BE49-F238E27FC236}">
                <a16:creationId xmlns:a16="http://schemas.microsoft.com/office/drawing/2014/main" id="{001DB14F-A345-4309-9BFD-F5DB8105F387}"/>
              </a:ext>
            </a:extLst>
          </p:cNvPr>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1"/>
                </a:solidFill>
                <a:latin typeface="IBM Plex Sans" charset="0"/>
                <a:ea typeface="IBM Plex Sans" charset="0"/>
                <a:cs typeface="IBM Plex Sans" charset="0"/>
              </a:rPr>
              <a:pPr algn="ctr"/>
              <a:t>‹#›</a:t>
            </a:fld>
            <a:endParaRPr lang="en-US" sz="833"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857130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85E4A556-A85C-4D0E-BD29-6BA3B8B3A068}"/>
              </a:ext>
            </a:extLst>
          </p:cNvPr>
          <p:cNvPicPr>
            <a:picLocks noChangeAspect="1"/>
          </p:cNvPicPr>
          <p:nvPr userDrawn="1"/>
        </p:nvPicPr>
        <p:blipFill rotWithShape="1">
          <a:blip r:embed="rId2" cstate="print"/>
          <a:srcRect r="8929"/>
          <a:stretch/>
        </p:blipFill>
        <p:spPr bwMode="auto">
          <a:xfrm>
            <a:off x="5318760" y="3087062"/>
            <a:ext cx="1554480" cy="635484"/>
          </a:xfrm>
          <a:prstGeom prst="rect">
            <a:avLst/>
          </a:prstGeom>
          <a:noFill/>
          <a:ln w="9525">
            <a:noFill/>
            <a:miter lim="800000"/>
            <a:headEnd/>
            <a:tailEnd/>
          </a:ln>
        </p:spPr>
      </p:pic>
      <p:sp>
        <p:nvSpPr>
          <p:cNvPr id="5" name="Date Placeholder 5">
            <a:extLst>
              <a:ext uri="{FF2B5EF4-FFF2-40B4-BE49-F238E27FC236}">
                <a16:creationId xmlns:a16="http://schemas.microsoft.com/office/drawing/2014/main" id="{1F211111-372E-4964-963B-9259227B0827}"/>
              </a:ext>
            </a:extLst>
          </p:cNvPr>
          <p:cNvSpPr txBox="1">
            <a:spLocks/>
          </p:cNvSpPr>
          <p:nvPr userDrawn="1"/>
        </p:nvSpPr>
        <p:spPr>
          <a:xfrm>
            <a:off x="483176" y="6534613"/>
            <a:ext cx="1507067" cy="146049"/>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1067" dirty="0">
                <a:solidFill>
                  <a:srgbClr val="FFFFFF">
                    <a:alpha val="80000"/>
                  </a:srgbClr>
                </a:solidFill>
                <a:latin typeface="IBM Plex Sans" panose="020B0503050000000000" pitchFamily="34" charset="0"/>
              </a:rPr>
              <a:t>©2019 IBM Corporation</a:t>
            </a:r>
          </a:p>
        </p:txBody>
      </p:sp>
    </p:spTree>
    <p:extLst>
      <p:ext uri="{BB962C8B-B14F-4D97-AF65-F5344CB8AC3E}">
        <p14:creationId xmlns:p14="http://schemas.microsoft.com/office/powerpoint/2010/main" val="465076323"/>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82264414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42651250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12999905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0129457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04187792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10027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034602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1590812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4406135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6"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000000">
                      <a:alpha val="60000"/>
                    </a:srgbClr>
                  </a:solidFill>
                  <a:latin typeface="IBM Plex Sans" charset="0"/>
                  <a:ea typeface="IBM Plex Sans" charset="0"/>
                  <a:cs typeface="IBM Plex Sans" charset="0"/>
                </a:rPr>
                <a:t> </a:t>
              </a:r>
              <a:fld id="{7C9968D1-C8E5-4FE3-AED4-7D4518C301B3}" type="datetime3">
                <a:rPr lang="en-US" sz="666" smtClean="0">
                  <a:solidFill>
                    <a:srgbClr val="000000">
                      <a:alpha val="60000"/>
                    </a:srgbClr>
                  </a:solidFill>
                  <a:latin typeface="IBM Plex Sans" charset="0"/>
                  <a:ea typeface="IBM Plex Sans" charset="0"/>
                  <a:cs typeface="IBM Plex Sans" charset="0"/>
                </a:rPr>
                <a:pPr>
                  <a:defRPr/>
                </a:pPr>
                <a:t>5 May 2020</a:t>
              </a:fld>
              <a:endParaRPr lang="en-US" sz="666" dirty="0">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3441104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6"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000000">
                      <a:alpha val="60000"/>
                    </a:srgbClr>
                  </a:solidFill>
                  <a:latin typeface="IBM Plex Sans" charset="0"/>
                  <a:ea typeface="IBM Plex Sans" charset="0"/>
                  <a:cs typeface="IBM Plex Sans" charset="0"/>
                </a:rPr>
                <a:t> </a:t>
              </a:r>
              <a:fld id="{7C9968D1-C8E5-4FE3-AED4-7D4518C301B3}" type="datetime3">
                <a:rPr lang="en-US" sz="666" smtClean="0">
                  <a:solidFill>
                    <a:srgbClr val="000000">
                      <a:alpha val="60000"/>
                    </a:srgbClr>
                  </a:solidFill>
                  <a:latin typeface="IBM Plex Sans" charset="0"/>
                  <a:ea typeface="IBM Plex Sans" charset="0"/>
                  <a:cs typeface="IBM Plex Sans" charset="0"/>
                </a:rPr>
                <a:pPr>
                  <a:defRPr/>
                </a:pPr>
                <a:t>5 May 2020</a:t>
              </a:fld>
              <a:endParaRPr lang="en-US" sz="666" dirty="0">
                <a:solidFill>
                  <a:srgbClr val="000000">
                    <a:alpha val="60000"/>
                  </a:srgb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749232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89095362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5245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07389212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a:endParaRPr lang="en-US" sz="18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0"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62550559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9144811"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3048000" cy="342900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562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06790815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1AED7021-22A1-4A4D-9097-9E90F57B0976}"/>
              </a:ext>
            </a:extLst>
          </p:cNvPr>
          <p:cNvSpPr>
            <a:spLocks noGrp="1"/>
          </p:cNvSpPr>
          <p:nvPr>
            <p:ph type="sldNum" sz="quarter" idx="15"/>
          </p:nvPr>
        </p:nvSpPr>
        <p:spPr>
          <a:xfrm>
            <a:off x="9144000" y="6434668"/>
            <a:ext cx="2743200" cy="184151"/>
          </a:xfrm>
          <a:prstGeom prst="rect">
            <a:avLst/>
          </a:prstGeom>
        </p:spPr>
        <p:txBody>
          <a:bodyPr/>
          <a:lstStyle>
            <a:lvl1pPr>
              <a:defRPr/>
            </a:lvl1pPr>
          </a:lstStyle>
          <a:p>
            <a:pPr defTabSz="914363"/>
            <a:fld id="{FDA2E2FB-31C5-4670-8B48-B023DFA88702}" type="slidenum">
              <a:rPr lang="en-US" altLang="en-US" smtClean="0">
                <a:solidFill>
                  <a:srgbClr val="000000"/>
                </a:solidFill>
              </a:rPr>
              <a:pPr defTabSz="914363"/>
              <a:t>‹#›</a:t>
            </a:fld>
            <a:endParaRPr lang="en-US" altLang="en-US" dirty="0">
              <a:solidFill>
                <a:srgbClr val="000000"/>
              </a:solidFill>
            </a:endParaRPr>
          </a:p>
        </p:txBody>
      </p:sp>
      <p:sp>
        <p:nvSpPr>
          <p:cNvPr id="9" name="Footer Placeholder 8">
            <a:extLst>
              <a:ext uri="{FF2B5EF4-FFF2-40B4-BE49-F238E27FC236}">
                <a16:creationId xmlns:a16="http://schemas.microsoft.com/office/drawing/2014/main" id="{D0975256-0411-494E-BA43-7F67E9368953}"/>
              </a:ext>
            </a:extLst>
          </p:cNvPr>
          <p:cNvSpPr>
            <a:spLocks noGrp="1"/>
          </p:cNvSpPr>
          <p:nvPr>
            <p:ph type="ftr" sz="quarter" idx="16"/>
          </p:nvPr>
        </p:nvSpPr>
        <p:spPr>
          <a:xfrm>
            <a:off x="304800" y="6434668"/>
            <a:ext cx="8534400" cy="184151"/>
          </a:xfrm>
          <a:prstGeom prst="rect">
            <a:avLst/>
          </a:prstGeom>
        </p:spPr>
        <p:txBody>
          <a:bodyPr/>
          <a:lstStyle>
            <a:lvl1pPr>
              <a:defRPr/>
            </a:lvl1pPr>
          </a:lstStyle>
          <a:p>
            <a:pPr defTabSz="914363">
              <a:defRPr/>
            </a:pPr>
            <a:r>
              <a:rPr lang="en-US">
                <a:solidFill>
                  <a:srgbClr val="000000"/>
                </a:solidFill>
              </a:rPr>
              <a:t>AMS2Cloud - Client Deck / IBM Confidential</a:t>
            </a:r>
            <a:endParaRPr lang="en-US" dirty="0">
              <a:solidFill>
                <a:srgbClr val="000000"/>
              </a:solidFill>
            </a:endParaRPr>
          </a:p>
        </p:txBody>
      </p:sp>
    </p:spTree>
    <p:extLst>
      <p:ext uri="{BB962C8B-B14F-4D97-AF65-F5344CB8AC3E}">
        <p14:creationId xmlns:p14="http://schemas.microsoft.com/office/powerpoint/2010/main" val="285739915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3178377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1"/>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583246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48410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2996365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1"/>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5613502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91480839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1"/>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1"/>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21300163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1"/>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1" y="1714501"/>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381001" y="6118860"/>
            <a:ext cx="55245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80477453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1"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20" y="6515114"/>
            <a:ext cx="471765" cy="190500"/>
          </a:xfrm>
          <a:prstGeom prst="rect">
            <a:avLst/>
          </a:prstGeom>
        </p:spPr>
      </p:pic>
      <p:sp>
        <p:nvSpPr>
          <p:cNvPr id="9" name="Content Placeholder 2"/>
          <p:cNvSpPr>
            <a:spLocks noGrp="1"/>
          </p:cNvSpPr>
          <p:nvPr>
            <p:ph idx="10"/>
          </p:nvPr>
        </p:nvSpPr>
        <p:spPr>
          <a:xfrm>
            <a:off x="6096001" y="1714501"/>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1"/>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1" y="1714501"/>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381001" y="6096001"/>
            <a:ext cx="2514601" cy="40386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
        <p:nvSpPr>
          <p:cNvPr id="12"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000000">
                    <a:alpha val="60000"/>
                  </a:srgb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34584185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1"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1" y="1714501"/>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1"/>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1" y="1714501"/>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1" y="6096001"/>
            <a:ext cx="2514601" cy="403860"/>
          </a:xfrm>
        </p:spPr>
        <p:txBody>
          <a:bodyPr tIns="0" anchor="b"/>
          <a:lstStyle>
            <a:lvl1pPr>
              <a:defRPr sz="667" b="0">
                <a:solidFill>
                  <a:schemeClr val="tx1">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grpSp>
        <p:nvGrpSpPr>
          <p:cNvPr id="12" name="Group 11"/>
          <p:cNvGrpSpPr/>
          <p:nvPr userDrawn="1"/>
        </p:nvGrpSpPr>
        <p:grpSpPr>
          <a:xfrm>
            <a:off x="762000" y="6583048"/>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7"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dirty="0">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5 May 2020</a:t>
              </a:fld>
              <a:endParaRPr lang="en-US" sz="667" dirty="0">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42505892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1"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1" y="1714501"/>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1"/>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1" y="6096001"/>
            <a:ext cx="2514601" cy="40386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grpSp>
        <p:nvGrpSpPr>
          <p:cNvPr id="13" name="Group 12"/>
          <p:cNvGrpSpPr/>
          <p:nvPr userDrawn="1"/>
        </p:nvGrpSpPr>
        <p:grpSpPr>
          <a:xfrm>
            <a:off x="762000" y="6583048"/>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7"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dirty="0">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5 May 2020</a:t>
              </a:fld>
              <a:endParaRPr lang="en-US" sz="667" dirty="0">
                <a:solidFill>
                  <a:srgbClr val="000000">
                    <a:alpha val="60000"/>
                  </a:srgb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377325469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1"/>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1"/>
            <a:ext cx="54864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20" y="6515114"/>
            <a:ext cx="471765" cy="190500"/>
          </a:xfrm>
          <a:prstGeom prst="rect">
            <a:avLst/>
          </a:prstGeom>
        </p:spPr>
      </p:pic>
      <p:sp>
        <p:nvSpPr>
          <p:cNvPr id="9"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65648808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1"/>
            <a:ext cx="5486400" cy="43815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1"/>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21" y="6515114"/>
            <a:ext cx="471763" cy="190500"/>
          </a:xfrm>
          <a:prstGeom prst="rect">
            <a:avLst/>
          </a:prstGeom>
        </p:spPr>
      </p:pic>
      <p:sp>
        <p:nvSpPr>
          <p:cNvPr id="9" name="Text Placeholder 23"/>
          <p:cNvSpPr>
            <a:spLocks noGrp="1"/>
          </p:cNvSpPr>
          <p:nvPr>
            <p:ph type="body" sz="quarter" idx="14" hasCustomPrompt="1"/>
          </p:nvPr>
        </p:nvSpPr>
        <p:spPr>
          <a:xfrm>
            <a:off x="381001" y="6118860"/>
            <a:ext cx="5524500" cy="381000"/>
          </a:xfrm>
          <a:prstGeom prst="rect">
            <a:avLst/>
          </a:prstGeo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873142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86281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a:endParaRPr lang="en-US"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1"/>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1"/>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4"/>
            <a:ext cx="471765" cy="19050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39021" y="6515114"/>
            <a:ext cx="471763" cy="190500"/>
          </a:xfrm>
          <a:prstGeom prst="rect">
            <a:avLst/>
          </a:prstGeom>
        </p:spPr>
      </p:pic>
      <p:sp>
        <p:nvSpPr>
          <p:cNvPr id="10"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428936779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9144811"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3048000" cy="342900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11"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8"/>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7" dirty="0">
                  <a:solidFill>
                    <a:srgbClr val="FFFFFF">
                      <a:alpha val="60000"/>
                    </a:srgbClr>
                  </a:solidFill>
                  <a:latin typeface="IBM Plex Sans" charset="0"/>
                  <a:ea typeface="IBM Plex Sans" charset="0"/>
                  <a:cs typeface="IBM Plex Sans" charset="0"/>
                </a:rPr>
                <a:t>2018 IBM Corporation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dirty="0">
                  <a:solidFill>
                    <a:srgbClr val="FFFFFF">
                      <a:alpha val="60000"/>
                    </a:srgbClr>
                  </a:solidFill>
                  <a:latin typeface="IBM Plex Sans" charset="0"/>
                  <a:ea typeface="IBM Plex Sans" charset="0"/>
                  <a:cs typeface="IBM Plex Sans" charset="0"/>
                </a:rPr>
                <a:t> </a:t>
              </a:r>
              <a:fld id="{7C9968D1-C8E5-4FE3-AED4-7D4518C301B3}" type="datetime3">
                <a:rPr lang="en-US" sz="667" smtClean="0">
                  <a:solidFill>
                    <a:srgbClr val="FFFFFF">
                      <a:alpha val="60000"/>
                    </a:srgbClr>
                  </a:solidFill>
                  <a:latin typeface="IBM Plex Sans" charset="0"/>
                  <a:ea typeface="IBM Plex Sans" charset="0"/>
                  <a:cs typeface="IBM Plex Sans" charset="0"/>
                </a:rPr>
                <a:pPr>
                  <a:defRPr/>
                </a:pPr>
                <a:t>5 May 2020</a:t>
              </a:fld>
              <a:endParaRPr lang="en-US" sz="667" dirty="0">
                <a:solidFill>
                  <a:srgbClr val="FFFFFF">
                    <a:alpha val="60000"/>
                  </a:srgb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FFFFFF">
                    <a:alpha val="60000"/>
                  </a:srgb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562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408974460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1AED7021-22A1-4A4D-9097-9E90F57B0976}"/>
              </a:ext>
            </a:extLst>
          </p:cNvPr>
          <p:cNvSpPr>
            <a:spLocks noGrp="1"/>
          </p:cNvSpPr>
          <p:nvPr>
            <p:ph type="sldNum" sz="quarter" idx="15"/>
          </p:nvPr>
        </p:nvSpPr>
        <p:spPr>
          <a:xfrm>
            <a:off x="9144000" y="6434670"/>
            <a:ext cx="2743200" cy="184151"/>
          </a:xfrm>
          <a:prstGeom prst="rect">
            <a:avLst/>
          </a:prstGeom>
        </p:spPr>
        <p:txBody>
          <a:bodyPr/>
          <a:lstStyle>
            <a:lvl1pPr>
              <a:defRPr/>
            </a:lvl1pPr>
          </a:lstStyle>
          <a:p>
            <a:pPr defTabSz="914340"/>
            <a:fld id="{FDA2E2FB-31C5-4670-8B48-B023DFA88702}" type="slidenum">
              <a:rPr lang="en-US" altLang="en-US" smtClean="0">
                <a:solidFill>
                  <a:srgbClr val="000000"/>
                </a:solidFill>
              </a:rPr>
              <a:pPr defTabSz="914340"/>
              <a:t>‹#›</a:t>
            </a:fld>
            <a:endParaRPr lang="en-US" altLang="en-US" dirty="0">
              <a:solidFill>
                <a:srgbClr val="000000"/>
              </a:solidFill>
            </a:endParaRPr>
          </a:p>
        </p:txBody>
      </p:sp>
      <p:sp>
        <p:nvSpPr>
          <p:cNvPr id="9" name="Footer Placeholder 8">
            <a:extLst>
              <a:ext uri="{FF2B5EF4-FFF2-40B4-BE49-F238E27FC236}">
                <a16:creationId xmlns:a16="http://schemas.microsoft.com/office/drawing/2014/main" id="{D0975256-0411-494E-BA43-7F67E9368953}"/>
              </a:ext>
            </a:extLst>
          </p:cNvPr>
          <p:cNvSpPr>
            <a:spLocks noGrp="1"/>
          </p:cNvSpPr>
          <p:nvPr>
            <p:ph type="ftr" sz="quarter" idx="16"/>
          </p:nvPr>
        </p:nvSpPr>
        <p:spPr>
          <a:xfrm>
            <a:off x="304800" y="6434670"/>
            <a:ext cx="8534400" cy="184151"/>
          </a:xfrm>
          <a:prstGeom prst="rect">
            <a:avLst/>
          </a:prstGeom>
        </p:spPr>
        <p:txBody>
          <a:bodyPr/>
          <a:lstStyle>
            <a:lvl1pPr>
              <a:defRPr/>
            </a:lvl1pPr>
          </a:lstStyle>
          <a:p>
            <a:pPr defTabSz="914340">
              <a:defRPr/>
            </a:pPr>
            <a:r>
              <a:rPr lang="en-US">
                <a:solidFill>
                  <a:srgbClr val="000000"/>
                </a:solidFill>
              </a:rPr>
              <a:t>AMS2Cloud - Client Deck / IBM Confidential</a:t>
            </a:r>
            <a:endParaRPr lang="en-US" dirty="0">
              <a:solidFill>
                <a:srgbClr val="000000"/>
              </a:solidFill>
            </a:endParaRPr>
          </a:p>
        </p:txBody>
      </p:sp>
    </p:spTree>
    <p:extLst>
      <p:ext uri="{BB962C8B-B14F-4D97-AF65-F5344CB8AC3E}">
        <p14:creationId xmlns:p14="http://schemas.microsoft.com/office/powerpoint/2010/main" val="150126826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20" y="6515114"/>
            <a:ext cx="471765" cy="190500"/>
          </a:xfrm>
          <a:prstGeom prst="rect">
            <a:avLst/>
          </a:prstGeom>
        </p:spPr>
      </p:pic>
      <p:grpSp>
        <p:nvGrpSpPr>
          <p:cNvPr id="20" name="Group 19"/>
          <p:cNvGrpSpPr/>
          <p:nvPr userDrawn="1"/>
        </p:nvGrpSpPr>
        <p:grpSpPr>
          <a:xfrm>
            <a:off x="762000" y="6583048"/>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7"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dirty="0">
                  <a:solidFill>
                    <a:srgbClr val="FFFFFF">
                      <a:alpha val="60000"/>
                    </a:srgbClr>
                  </a:solidFill>
                  <a:latin typeface="IBM Plex Sans" charset="0"/>
                  <a:ea typeface="IBM Plex Sans" charset="0"/>
                  <a:cs typeface="IBM Plex Sans" charset="0"/>
                </a:rPr>
                <a:t> </a:t>
              </a:r>
              <a:fld id="{7C9968D1-C8E5-4FE3-AED4-7D4518C301B3}" type="datetime3">
                <a:rPr lang="en-US" sz="667" smtClean="0">
                  <a:solidFill>
                    <a:srgbClr val="FFFFFF">
                      <a:alpha val="60000"/>
                    </a:srgbClr>
                  </a:solidFill>
                  <a:latin typeface="IBM Plex Sans" charset="0"/>
                  <a:ea typeface="IBM Plex Sans" charset="0"/>
                  <a:cs typeface="IBM Plex Sans" charset="0"/>
                </a:rPr>
                <a:pPr>
                  <a:defRPr/>
                </a:pPr>
                <a:t>5 May 2020</a:t>
              </a:fld>
              <a:endParaRPr lang="en-US" sz="667"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1"/>
            <a:ext cx="11430000" cy="952500"/>
          </a:xfrm>
        </p:spPr>
        <p:txBody>
          <a:bodyPr/>
          <a:lstStyle/>
          <a:p>
            <a:r>
              <a:rPr lang="en-US" dirty="0"/>
              <a:t>Contents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39020" y="6515114"/>
            <a:ext cx="471765" cy="190501"/>
          </a:xfrm>
          <a:prstGeom prst="rect">
            <a:avLst/>
          </a:prstGeom>
        </p:spPr>
      </p:pic>
      <p:sp>
        <p:nvSpPr>
          <p:cNvPr id="15" name="Content Placeholder 2"/>
          <p:cNvSpPr>
            <a:spLocks noGrp="1"/>
          </p:cNvSpPr>
          <p:nvPr>
            <p:ph idx="4294967295"/>
          </p:nvPr>
        </p:nvSpPr>
        <p:spPr>
          <a:xfrm>
            <a:off x="381000" y="1714501"/>
            <a:ext cx="5486400" cy="4381500"/>
          </a:xfrm>
        </p:spPr>
        <p:txBody>
          <a:bodyPr tIns="0"/>
          <a:lstStyle>
            <a:lvl1pPr marL="7926719" indent="-79246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1"/>
            <a:ext cx="5486400" cy="4381500"/>
          </a:xfrm>
        </p:spPr>
        <p:txBody>
          <a:bodyPr tIns="0"/>
          <a:lstStyle>
            <a:lvl1pPr marL="7926719" indent="-79246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6365107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Header_only">
    <p:spTree>
      <p:nvGrpSpPr>
        <p:cNvPr id="1" name=""/>
        <p:cNvGrpSpPr/>
        <p:nvPr/>
      </p:nvGrpSpPr>
      <p:grpSpPr>
        <a:xfrm>
          <a:off x="0" y="0"/>
          <a:ext cx="0" cy="0"/>
          <a:chOff x="0" y="0"/>
          <a:chExt cx="0" cy="0"/>
        </a:xfrm>
      </p:grpSpPr>
      <p:sp>
        <p:nvSpPr>
          <p:cNvPr id="2" name="Title 1"/>
          <p:cNvSpPr>
            <a:spLocks noGrp="1"/>
          </p:cNvSpPr>
          <p:nvPr>
            <p:ph type="title"/>
          </p:nvPr>
        </p:nvSpPr>
        <p:spPr>
          <a:xfrm>
            <a:off x="274321" y="210314"/>
            <a:ext cx="11687308" cy="385111"/>
          </a:xfrm>
          <a:prstGeom prst="rect">
            <a:avLst/>
          </a:prstGeom>
        </p:spPr>
        <p:txBody>
          <a:bodyPr lIns="18288" tIns="0" rIns="18288" bIns="0"/>
          <a:lstStyle>
            <a:lvl1pPr>
              <a:defRPr sz="2400">
                <a:solidFill>
                  <a:schemeClr val="bg1">
                    <a:lumMod val="90000"/>
                    <a:lumOff val="10000"/>
                  </a:schemeClr>
                </a:solidFill>
                <a:latin typeface="HelvNeue Medium for IBM" charset="0"/>
                <a:ea typeface="HelvNeue Medium for IBM" charset="0"/>
                <a:cs typeface="HelvNeue Medium for IBM" charset="0"/>
              </a:defRPr>
            </a:lvl1pPr>
          </a:lstStyle>
          <a:p>
            <a:r>
              <a:rPr lang="en-US" dirty="0"/>
              <a:t>Click to edit Master title style</a:t>
            </a:r>
          </a:p>
        </p:txBody>
      </p:sp>
    </p:spTree>
    <p:extLst>
      <p:ext uri="{BB962C8B-B14F-4D97-AF65-F5344CB8AC3E}">
        <p14:creationId xmlns:p14="http://schemas.microsoft.com/office/powerpoint/2010/main" val="3807239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75541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18162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96141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4080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3912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247862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8109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73644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577223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7406840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60430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7380481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04668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Tree>
    <p:extLst>
      <p:ext uri="{BB962C8B-B14F-4D97-AF65-F5344CB8AC3E}">
        <p14:creationId xmlns:p14="http://schemas.microsoft.com/office/powerpoint/2010/main" val="1921272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3-1_Title and Content">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9355194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Placeholder - 1 Content">
    <p:spTree>
      <p:nvGrpSpPr>
        <p:cNvPr id="1" name=""/>
        <p:cNvGrpSpPr/>
        <p:nvPr/>
      </p:nvGrpSpPr>
      <p:grpSpPr>
        <a:xfrm>
          <a:off x="0" y="0"/>
          <a:ext cx="0" cy="0"/>
          <a:chOff x="0" y="0"/>
          <a:chExt cx="0" cy="0"/>
        </a:xfrm>
      </p:grpSpPr>
      <p:cxnSp>
        <p:nvCxnSpPr>
          <p:cNvPr id="3" name="Straight Connector 2"/>
          <p:cNvCxnSpPr/>
          <p:nvPr/>
        </p:nvCxnSpPr>
        <p:spPr>
          <a:xfrm>
            <a:off x="584200" y="1271588"/>
            <a:ext cx="11040533" cy="0"/>
          </a:xfrm>
          <a:prstGeom prst="line">
            <a:avLst/>
          </a:prstGeom>
          <a:ln w="15875" cap="flat" cmpd="sng" algn="ctr">
            <a:solidFill>
              <a:schemeClr val="accent3">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Text Placeholder 2"/>
          <p:cNvSpPr txBox="1">
            <a:spLocks/>
          </p:cNvSpPr>
          <p:nvPr/>
        </p:nvSpPr>
        <p:spPr>
          <a:xfrm>
            <a:off x="11237384" y="6653213"/>
            <a:ext cx="378883" cy="127000"/>
          </a:xfrm>
          <a:prstGeom prst="rect">
            <a:avLst/>
          </a:prstGeom>
        </p:spPr>
        <p:txBody>
          <a:bodyPr lIns="0" tIns="0" rIns="0" bIns="0">
            <a:spAutoFit/>
          </a:bodyPr>
          <a:lstStyle>
            <a:lvl1pPr marL="306000" indent="-306000" algn="l" defTabSz="457200" rtl="0" eaLnBrk="1" latinLnBrk="0" hangingPunct="1">
              <a:lnSpc>
                <a:spcPct val="90000"/>
              </a:lnSpc>
              <a:spcBef>
                <a:spcPts val="1200"/>
              </a:spcBef>
              <a:buClr>
                <a:srgbClr val="69C8C6"/>
              </a:buClr>
              <a:buSzPct val="100000"/>
              <a:buFont typeface="Lucida Grande"/>
              <a:buChar char="￭"/>
              <a:defRPr sz="2800" kern="1200">
                <a:solidFill>
                  <a:schemeClr val="bg2"/>
                </a:solidFill>
                <a:latin typeface="+mn-lt"/>
                <a:ea typeface="+mn-ea"/>
                <a:cs typeface="+mn-cs"/>
              </a:defRPr>
            </a:lvl1pPr>
            <a:lvl2pPr marL="742950" indent="-285750" algn="l" defTabSz="457200" rtl="0" eaLnBrk="1" latinLnBrk="0" hangingPunct="1">
              <a:lnSpc>
                <a:spcPct val="90000"/>
              </a:lnSpc>
              <a:spcBef>
                <a:spcPts val="1200"/>
              </a:spcBef>
              <a:buClr>
                <a:srgbClr val="69C8C6"/>
              </a:buClr>
              <a:buSzPct val="60000"/>
              <a:buFont typeface="Lucida Grande"/>
              <a:buChar char="▶"/>
              <a:defRPr sz="2600" kern="1200">
                <a:solidFill>
                  <a:schemeClr val="bg2"/>
                </a:solidFill>
                <a:latin typeface="+mn-lt"/>
                <a:ea typeface="+mn-ea"/>
                <a:cs typeface="+mn-cs"/>
              </a:defRPr>
            </a:lvl2pPr>
            <a:lvl3pPr marL="1143000" indent="-228600" algn="l" defTabSz="457200" rtl="0" eaLnBrk="1" latinLnBrk="0" hangingPunct="1">
              <a:lnSpc>
                <a:spcPct val="90000"/>
              </a:lnSpc>
              <a:spcBef>
                <a:spcPts val="1200"/>
              </a:spcBef>
              <a:buClr>
                <a:srgbClr val="69C8C6"/>
              </a:buClr>
              <a:buSzPct val="80000"/>
              <a:buFont typeface="Lucida Grande"/>
              <a:buChar char="●"/>
              <a:defRPr sz="2200" kern="1200">
                <a:solidFill>
                  <a:schemeClr val="bg2"/>
                </a:solidFill>
                <a:latin typeface="+mn-lt"/>
                <a:ea typeface="+mn-ea"/>
                <a:cs typeface="+mn-cs"/>
              </a:defRPr>
            </a:lvl3pPr>
            <a:lvl4pPr marL="1600200" indent="-228600" algn="l" defTabSz="457200" rtl="0" eaLnBrk="1" latinLnBrk="0" hangingPunct="1">
              <a:lnSpc>
                <a:spcPct val="90000"/>
              </a:lnSpc>
              <a:spcBef>
                <a:spcPts val="1200"/>
              </a:spcBef>
              <a:buClr>
                <a:srgbClr val="69C8C6"/>
              </a:buClr>
              <a:buSzPct val="90000"/>
              <a:buFont typeface="Lucida Grande"/>
              <a:buChar char="»"/>
              <a:defRPr sz="1800" kern="1200">
                <a:solidFill>
                  <a:schemeClr val="bg2"/>
                </a:solidFill>
                <a:latin typeface="+mn-lt"/>
                <a:ea typeface="+mn-ea"/>
                <a:cs typeface="+mn-cs"/>
              </a:defRPr>
            </a:lvl4pPr>
            <a:lvl5pPr marL="2057400" indent="-228600" algn="l" defTabSz="457200" rtl="0" eaLnBrk="1" latinLnBrk="0" hangingPunct="1">
              <a:lnSpc>
                <a:spcPct val="90000"/>
              </a:lnSpc>
              <a:spcBef>
                <a:spcPts val="1200"/>
              </a:spcBef>
              <a:buClr>
                <a:srgbClr val="69C8C6"/>
              </a:buClr>
              <a:buSzPct val="80000"/>
              <a:buFont typeface="Courier New"/>
              <a:buChar char="o"/>
              <a:defRPr sz="1800" kern="1200">
                <a:solidFill>
                  <a:schemeClr val="bg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fontAlgn="auto">
              <a:spcAft>
                <a:spcPts val="0"/>
              </a:spcAft>
              <a:buFont typeface="Lucida Grande"/>
              <a:buNone/>
              <a:defRPr/>
            </a:pPr>
            <a:fld id="{71443DBC-F275-954A-9C6D-5535D4BDD895}" type="slidenum">
              <a:rPr lang="en-US" sz="900" smtClean="0">
                <a:solidFill>
                  <a:schemeClr val="accent3">
                    <a:lumMod val="60000"/>
                    <a:lumOff val="40000"/>
                  </a:schemeClr>
                </a:solidFill>
              </a:rPr>
              <a:pPr marL="0" indent="0" algn="r" fontAlgn="auto">
                <a:spcAft>
                  <a:spcPts val="0"/>
                </a:spcAft>
                <a:buFont typeface="Lucida Grande"/>
                <a:buNone/>
                <a:defRPr/>
              </a:pPr>
              <a:t>‹#›</a:t>
            </a:fld>
            <a:endParaRPr lang="en-US" sz="900" dirty="0">
              <a:solidFill>
                <a:schemeClr val="accent3">
                  <a:lumMod val="60000"/>
                  <a:lumOff val="40000"/>
                </a:schemeClr>
              </a:solidFill>
            </a:endParaRPr>
          </a:p>
        </p:txBody>
      </p:sp>
      <p:cxnSp>
        <p:nvCxnSpPr>
          <p:cNvPr id="5" name="Straight Connector 4"/>
          <p:cNvCxnSpPr/>
          <p:nvPr/>
        </p:nvCxnSpPr>
        <p:spPr>
          <a:xfrm>
            <a:off x="584200" y="6578600"/>
            <a:ext cx="11040533" cy="0"/>
          </a:xfrm>
          <a:prstGeom prst="line">
            <a:avLst/>
          </a:prstGeom>
          <a:ln w="3175" cap="flat" cmpd="sng" algn="ctr">
            <a:solidFill>
              <a:schemeClr val="accent3">
                <a:lumMod val="60000"/>
                <a:lumOff val="4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IT can make you smile_blu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3934" y="6642101"/>
            <a:ext cx="2226733"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3"/>
          <p:cNvSpPr>
            <a:spLocks noGrp="1"/>
          </p:cNvSpPr>
          <p:nvPr>
            <p:ph type="title"/>
          </p:nvPr>
        </p:nvSpPr>
        <p:spPr>
          <a:xfrm>
            <a:off x="584624" y="280988"/>
            <a:ext cx="11040000" cy="821774"/>
          </a:xfrm>
        </p:spPr>
        <p:txBody>
          <a:bodyPr/>
          <a:lstStyle>
            <a:lvl1pPr>
              <a:defRPr b="1" baseline="0">
                <a:solidFill>
                  <a:schemeClr val="accent3">
                    <a:lumMod val="75000"/>
                  </a:schemeClr>
                </a:solidFill>
              </a:defRPr>
            </a:lvl1pPr>
          </a:lstStyle>
          <a:p>
            <a:r>
              <a:rPr lang="en-US"/>
              <a:t>Click to edit Master title style</a:t>
            </a:r>
            <a:endParaRPr lang="en-US" dirty="0"/>
          </a:p>
        </p:txBody>
      </p:sp>
      <p:grpSp>
        <p:nvGrpSpPr>
          <p:cNvPr id="10" name="Group 9"/>
          <p:cNvGrpSpPr/>
          <p:nvPr userDrawn="1"/>
        </p:nvGrpSpPr>
        <p:grpSpPr>
          <a:xfrm>
            <a:off x="10202333" y="9391"/>
            <a:ext cx="1422400" cy="555625"/>
            <a:chOff x="7651750" y="9390"/>
            <a:chExt cx="1066800" cy="555625"/>
          </a:xfrm>
        </p:grpSpPr>
        <p:sp>
          <p:nvSpPr>
            <p:cNvPr id="14" name="Folded Corner 13"/>
            <p:cNvSpPr/>
            <p:nvPr userDrawn="1"/>
          </p:nvSpPr>
          <p:spPr bwMode="auto">
            <a:xfrm>
              <a:off x="7651750" y="9390"/>
              <a:ext cx="1066800" cy="555625"/>
            </a:xfrm>
            <a:prstGeom prst="foldedCorner">
              <a:avLst/>
            </a:prstGeom>
            <a:solidFill>
              <a:srgbClr val="3DA7A5"/>
            </a:solidFill>
            <a:ln>
              <a:noFill/>
            </a:ln>
            <a:effectLst>
              <a:outerShdw blurRad="40000" dist="23000" dir="5400000" rotWithShape="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pic>
          <p:nvPicPr>
            <p:cNvPr id="15" name="Picture 9"/>
            <p:cNvPicPr>
              <a:picLocks noChangeAspect="1"/>
            </p:cNvPicPr>
            <p:nvPr userDrawn="1"/>
          </p:nvPicPr>
          <p:blipFill>
            <a:blip r:embed="rId3"/>
            <a:stretch>
              <a:fillRect/>
            </a:stretch>
          </p:blipFill>
          <p:spPr bwMode="auto">
            <a:xfrm>
              <a:off x="7727955" y="147856"/>
              <a:ext cx="923943" cy="320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999808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F21-6FF9-5849-92E3-36CBFD7D2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A46ACA-C441-1549-8C3F-F4A74F911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7E8ED5-0244-9C4C-BAA9-728D16F1B07E}"/>
              </a:ext>
            </a:extLst>
          </p:cNvPr>
          <p:cNvSpPr>
            <a:spLocks noGrp="1"/>
          </p:cNvSpPr>
          <p:nvPr>
            <p:ph type="dt" sz="half" idx="10"/>
          </p:nvPr>
        </p:nvSpPr>
        <p:spPr/>
        <p:txBody>
          <a:bodyPr/>
          <a:lstStyle/>
          <a:p>
            <a:fld id="{473E0D90-CA17-1A49-8B2A-0128625FE450}" type="datetime1">
              <a:rPr lang="en-US" smtClean="0"/>
              <a:t>5/5/20</a:t>
            </a:fld>
            <a:endParaRPr lang="en-US" dirty="0"/>
          </a:p>
        </p:txBody>
      </p:sp>
      <p:sp>
        <p:nvSpPr>
          <p:cNvPr id="5" name="Footer Placeholder 4">
            <a:extLst>
              <a:ext uri="{FF2B5EF4-FFF2-40B4-BE49-F238E27FC236}">
                <a16:creationId xmlns:a16="http://schemas.microsoft.com/office/drawing/2014/main" id="{D427C617-13F7-2B4D-88C4-64CBA89E43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BEDD39-CF6C-524F-BAF5-85168245620A}"/>
              </a:ext>
            </a:extLst>
          </p:cNvPr>
          <p:cNvSpPr>
            <a:spLocks noGrp="1"/>
          </p:cNvSpPr>
          <p:nvPr>
            <p:ph type="sldNum" sz="quarter" idx="12"/>
          </p:nvPr>
        </p:nvSpPr>
        <p:spPr/>
        <p:txBody>
          <a:bodyPr/>
          <a:lstStyle/>
          <a:p>
            <a:fld id="{1A1C627C-7063-B845-B74A-B1264A637DEB}" type="slidenum">
              <a:rPr lang="en-US" smtClean="0"/>
              <a:t>‹#›</a:t>
            </a:fld>
            <a:endParaRPr lang="en-US" dirty="0"/>
          </a:p>
        </p:txBody>
      </p:sp>
    </p:spTree>
    <p:extLst>
      <p:ext uri="{BB962C8B-B14F-4D97-AF65-F5344CB8AC3E}">
        <p14:creationId xmlns:p14="http://schemas.microsoft.com/office/powerpoint/2010/main" val="974632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50" y="6254498"/>
            <a:ext cx="695452" cy="281962"/>
          </a:xfrm>
          <a:prstGeom prst="rect">
            <a:avLst/>
          </a:prstGeom>
        </p:spPr>
      </p:pic>
    </p:spTree>
    <p:extLst>
      <p:ext uri="{BB962C8B-B14F-4D97-AF65-F5344CB8AC3E}">
        <p14:creationId xmlns:p14="http://schemas.microsoft.com/office/powerpoint/2010/main" val="89876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956405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90009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9" y="1658113"/>
            <a:ext cx="5498592" cy="4336289"/>
          </a:xfrm>
        </p:spPr>
        <p:txBody>
          <a:bodyPr/>
          <a:lstStyle>
            <a:lvl1pPr>
              <a:spcBef>
                <a:spcPts val="0"/>
              </a:spcBef>
              <a:defRPr/>
            </a:lvl1pPr>
            <a:lvl2pPr marL="0" indent="0">
              <a:spcBef>
                <a:spcPts val="0"/>
              </a:spcBef>
              <a:buNone/>
              <a:defRPr/>
            </a:lvl2pPr>
            <a:lvl3pPr marL="201616" indent="0">
              <a:buNone/>
              <a:defRPr/>
            </a:lvl3pPr>
            <a:lvl4pPr marL="434984" indent="0">
              <a:buNone/>
              <a:defRPr/>
            </a:lvl4pPr>
            <a:lvl5pPr marL="631838"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9" y="1658113"/>
            <a:ext cx="5498592" cy="4336289"/>
          </a:xfrm>
        </p:spPr>
        <p:txBody>
          <a:bodyPr/>
          <a:lstStyle>
            <a:lvl1pPr>
              <a:spcBef>
                <a:spcPts val="0"/>
              </a:spcBef>
              <a:defRPr/>
            </a:lvl1pPr>
            <a:lvl2pPr marL="0" indent="0">
              <a:spcBef>
                <a:spcPts val="0"/>
              </a:spcBef>
              <a:buNone/>
              <a:defRPr/>
            </a:lvl2pPr>
            <a:lvl3pPr marL="201616" indent="0">
              <a:buNone/>
              <a:defRPr/>
            </a:lvl3pPr>
            <a:lvl4pPr marL="434984" indent="0">
              <a:buNone/>
              <a:defRPr/>
            </a:lvl4pPr>
            <a:lvl5pPr marL="631838"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782315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9" y="292609"/>
            <a:ext cx="5510784" cy="1072896"/>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865707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9" y="292609"/>
            <a:ext cx="5510784" cy="1072896"/>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6425346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1" y="121920"/>
            <a:ext cx="11704229" cy="587248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140003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2465449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9" y="268226"/>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39303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1658113"/>
            <a:ext cx="549850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9" y="1658113"/>
            <a:ext cx="5498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9920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9" y="1658113"/>
            <a:ext cx="5498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11347804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41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899532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9" y="1658113"/>
            <a:ext cx="5498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88725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9" y="268226"/>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9" y="268226"/>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651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defTabSz="914419" hangingPunct="1"/>
            <a:endParaRPr lang="en-US" sz="1200" kern="1200" err="1">
              <a:solidFill>
                <a:srgbClr val="FFFFFF"/>
              </a:solidFill>
              <a:latin typeface="Arial"/>
              <a:cs typeface="Arial"/>
            </a:endParaRPr>
          </a:p>
        </p:txBody>
      </p:sp>
      <p:sp>
        <p:nvSpPr>
          <p:cNvPr id="2" name="Title 1"/>
          <p:cNvSpPr>
            <a:spLocks noGrp="1"/>
          </p:cNvSpPr>
          <p:nvPr>
            <p:ph type="title"/>
          </p:nvPr>
        </p:nvSpPr>
        <p:spPr>
          <a:xfrm>
            <a:off x="280416" y="268226"/>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6388609" y="268226"/>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99718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6"/>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293781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870190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028595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92609" y="1658113"/>
            <a:ext cx="5498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8538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rgbClr val="0530AD"/>
          </a:solidFill>
        </p:spPr>
        <p:txBody>
          <a:bodyPr lIns="420624" tIns="420624"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5"/>
            <a:ext cx="6096000" cy="3431116"/>
          </a:xfrm>
          <a:solidFill>
            <a:schemeClr val="tx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IBM Board of Advisors / June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670030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4"/>
            <a:ext cx="3048000" cy="3431117"/>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4"/>
            <a:ext cx="3048000" cy="3431117"/>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2" y="3426885"/>
            <a:ext cx="3048000" cy="3431116"/>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5"/>
            <a:ext cx="3048000" cy="3431116"/>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12192000" cy="3425950"/>
          </a:xfrm>
          <a:solidFill>
            <a:schemeClr val="tx2"/>
          </a:solidFill>
        </p:spPr>
        <p:txBody>
          <a:bodyPr lIns="402336" tIns="34747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IBM Board of Advisors / June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91116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01800"/>
          </a:xfrm>
          <a:solidFill>
            <a:schemeClr val="tx2"/>
          </a:solidFill>
        </p:spPr>
        <p:txBody>
          <a:bodyPr lIns="420624" tIns="420624"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475232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354122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12192000" cy="6864096"/>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tx2"/>
          </a:solidFill>
        </p:spPr>
        <p:txBody>
          <a:bodyPr lIns="457200" tIns="38404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9473285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1"/>
            <a:ext cx="3048000" cy="6864096"/>
          </a:xfrm>
          <a:solidFill>
            <a:schemeClr val="accent2"/>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1"/>
            <a:ext cx="3048000" cy="6864096"/>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1"/>
            <a:ext cx="3048000" cy="6864096"/>
          </a:xfrm>
          <a:solidFill>
            <a:srgbClr val="0530AD"/>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1"/>
            <a:ext cx="3048000" cy="6864096"/>
          </a:xfrm>
          <a:solidFill>
            <a:srgbClr val="031973"/>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IBM Board of Advisors / June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364836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383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40543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9" y="1658113"/>
            <a:ext cx="2450592" cy="43362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176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9" y="1658113"/>
            <a:ext cx="2450592" cy="43362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5" y="1621536"/>
            <a:ext cx="5522976" cy="437286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23072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9" y="268226"/>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6"/>
            <a:ext cx="8546502"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86271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4089198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618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9" y="1682497"/>
            <a:ext cx="5498592" cy="4311904"/>
          </a:xfrm>
        </p:spPr>
        <p:txBody>
          <a:bodyPr/>
          <a:lstStyle>
            <a:lvl1pPr>
              <a:spcBef>
                <a:spcPts val="0"/>
              </a:spcBef>
              <a:defRPr sz="1000"/>
            </a:lvl1pPr>
            <a:lvl2pPr marL="0" indent="0">
              <a:spcBef>
                <a:spcPts val="0"/>
              </a:spcBef>
              <a:buNone/>
              <a:defRPr/>
            </a:lvl2pPr>
            <a:lvl3pPr marL="201616" indent="0">
              <a:buNone/>
              <a:defRPr/>
            </a:lvl3pPr>
            <a:lvl4pPr marL="434984" indent="0">
              <a:buNone/>
              <a:defRPr/>
            </a:lvl4pPr>
            <a:lvl5pPr marL="631838" indent="0">
              <a:buNone/>
              <a:defRPr/>
            </a:lvl5pPr>
          </a:lstStyle>
          <a:p>
            <a:pPr lvl="0"/>
            <a:r>
              <a:rPr lang="en-US" dirty="0"/>
              <a:t>Click to edit Master text styles</a:t>
            </a:r>
          </a:p>
        </p:txBody>
      </p:sp>
    </p:spTree>
    <p:extLst>
      <p:ext uri="{BB962C8B-B14F-4D97-AF65-F5344CB8AC3E}">
        <p14:creationId xmlns:p14="http://schemas.microsoft.com/office/powerpoint/2010/main" val="162661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1660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pic>
        <p:nvPicPr>
          <p:cNvPr id="5" name="Picture 4"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0929" y="3078271"/>
            <a:ext cx="1730144" cy="701462"/>
          </a:xfrm>
          <a:prstGeom prst="rect">
            <a:avLst/>
          </a:prstGeom>
        </p:spPr>
      </p:pic>
    </p:spTree>
    <p:extLst>
      <p:ext uri="{BB962C8B-B14F-4D97-AF65-F5344CB8AC3E}">
        <p14:creationId xmlns:p14="http://schemas.microsoft.com/office/powerpoint/2010/main" val="2373639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F21-6FF9-5849-92E3-36CBFD7D2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A46ACA-C441-1549-8C3F-F4A74F911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7E8ED5-0244-9C4C-BAA9-728D16F1B07E}"/>
              </a:ext>
            </a:extLst>
          </p:cNvPr>
          <p:cNvSpPr>
            <a:spLocks noGrp="1"/>
          </p:cNvSpPr>
          <p:nvPr>
            <p:ph type="dt" sz="half" idx="10"/>
          </p:nvPr>
        </p:nvSpPr>
        <p:spPr/>
        <p:txBody>
          <a:bodyPr/>
          <a:lstStyle/>
          <a:p>
            <a:fld id="{473E0D90-CA17-1A49-8B2A-0128625FE450}" type="datetime1">
              <a:rPr lang="en-US" smtClean="0"/>
              <a:t>5/5/20</a:t>
            </a:fld>
            <a:endParaRPr lang="en-US" dirty="0"/>
          </a:p>
        </p:txBody>
      </p:sp>
      <p:sp>
        <p:nvSpPr>
          <p:cNvPr id="5" name="Footer Placeholder 4">
            <a:extLst>
              <a:ext uri="{FF2B5EF4-FFF2-40B4-BE49-F238E27FC236}">
                <a16:creationId xmlns:a16="http://schemas.microsoft.com/office/drawing/2014/main" id="{D427C617-13F7-2B4D-88C4-64CBA89E43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BEDD39-CF6C-524F-BAF5-85168245620A}"/>
              </a:ext>
            </a:extLst>
          </p:cNvPr>
          <p:cNvSpPr>
            <a:spLocks noGrp="1"/>
          </p:cNvSpPr>
          <p:nvPr>
            <p:ph type="sldNum" sz="quarter" idx="12"/>
          </p:nvPr>
        </p:nvSpPr>
        <p:spPr/>
        <p:txBody>
          <a:bodyPr/>
          <a:lstStyle/>
          <a:p>
            <a:fld id="{1A1C627C-7063-B845-B74A-B1264A637DEB}" type="slidenum">
              <a:rPr lang="en-US" smtClean="0"/>
              <a:t>‹#›</a:t>
            </a:fld>
            <a:endParaRPr lang="en-US" dirty="0"/>
          </a:p>
        </p:txBody>
      </p:sp>
    </p:spTree>
    <p:extLst>
      <p:ext uri="{BB962C8B-B14F-4D97-AF65-F5344CB8AC3E}">
        <p14:creationId xmlns:p14="http://schemas.microsoft.com/office/powerpoint/2010/main" val="26602203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932" dirty="0">
              <a:solidFill>
                <a:srgbClr val="FFFFFF"/>
              </a:solidFill>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dirty="0">
                <a:solidFill>
                  <a:srgbClr val="FFFFFF"/>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dirty="0">
                <a:solidFill>
                  <a:srgbClr val="FFFFFF"/>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3768473489"/>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6281921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28326110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14791946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15751773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933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22844904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23809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12697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932489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5448220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1103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4107521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5835969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3F3F3">
                      <a:lumMod val="25000"/>
                    </a:srgbClr>
                  </a:solidFill>
                  <a:latin typeface="IBM Plex Sans" charset="0"/>
                  <a:ea typeface="IBM Plex Sans" charset="0"/>
                  <a:cs typeface="IBM Plex Sans" charset="0"/>
                </a:rPr>
                <a:t>©</a:t>
              </a:r>
              <a:r>
                <a:rPr lang="en-US" sz="333" dirty="0">
                  <a:solidFill>
                    <a:srgbClr val="F3F3F3">
                      <a:lumMod val="25000"/>
                    </a:srgbClr>
                  </a:solidFill>
                  <a:latin typeface="IBM Plex Sans" charset="0"/>
                  <a:ea typeface="IBM Plex Sans" charset="0"/>
                  <a:cs typeface="IBM Plex Sans" charset="0"/>
                </a:rPr>
                <a:t> </a:t>
              </a:r>
              <a:r>
                <a:rPr lang="en-US" sz="666" dirty="0">
                  <a:solidFill>
                    <a:srgbClr val="F3F3F3">
                      <a:lumMod val="25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3F3F3">
                      <a:lumMod val="25000"/>
                    </a:srgbClr>
                  </a:solidFill>
                  <a:latin typeface="IBM Plex Sans" charset="0"/>
                  <a:ea typeface="IBM Plex Sans" charset="0"/>
                  <a:cs typeface="IBM Plex Sans" charset="0"/>
                </a:rPr>
                <a:t> </a:t>
              </a:r>
              <a:fld id="{7C9968D1-C8E5-4FE3-AED4-7D4518C301B3}" type="datetime3">
                <a:rPr lang="en-US" sz="666" smtClean="0">
                  <a:solidFill>
                    <a:srgbClr val="F3F3F3">
                      <a:lumMod val="25000"/>
                    </a:srgbClr>
                  </a:solidFill>
                  <a:latin typeface="IBM Plex Sans" charset="0"/>
                  <a:ea typeface="IBM Plex Sans" charset="0"/>
                  <a:cs typeface="IBM Plex Sans" charset="0"/>
                </a:rPr>
                <a:pPr>
                  <a:defRPr/>
                </a:pPr>
                <a:t>5 May 2020</a:t>
              </a:fld>
              <a:endParaRPr lang="en-US" sz="666" dirty="0">
                <a:solidFill>
                  <a:srgbClr val="F3F3F3">
                    <a:lumMod val="25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3F3F3">
                    <a:lumMod val="25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3F3F3">
                    <a:lumMod val="25000"/>
                  </a:srgbClr>
                </a:solidFill>
                <a:latin typeface="IBM Plex Sans" charset="0"/>
                <a:ea typeface="IBM Plex Sans" charset="0"/>
                <a:cs typeface="IBM Plex Sans" charset="0"/>
              </a:rPr>
              <a:pPr/>
              <a:t>‹#›</a:t>
            </a:fld>
            <a:endParaRPr lang="en-US" sz="667" dirty="0">
              <a:solidFill>
                <a:srgbClr val="F3F3F3">
                  <a:lumMod val="25000"/>
                </a:srgb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35985088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91467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a:t>
              </a:r>
              <a:r>
                <a:rPr lang="en-US" sz="333" dirty="0">
                  <a:solidFill>
                    <a:srgbClr val="FFFFFF">
                      <a:alpha val="60000"/>
                    </a:srgbClr>
                  </a:solidFill>
                  <a:latin typeface="IBM Plex Sans" charset="0"/>
                  <a:ea typeface="IBM Plex Sans" charset="0"/>
                  <a:cs typeface="IBM Plex Sans" charset="0"/>
                </a:rPr>
                <a:t> </a:t>
              </a:r>
              <a:r>
                <a:rPr lang="en-US" sz="666" dirty="0">
                  <a:solidFill>
                    <a:srgbClr val="FFFFFF">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FFFFF">
                      <a:alpha val="60000"/>
                    </a:srgbClr>
                  </a:solidFill>
                  <a:latin typeface="IBM Plex Sans" charset="0"/>
                  <a:ea typeface="IBM Plex Sans" charset="0"/>
                  <a:cs typeface="IBM Plex Sans" charset="0"/>
                </a:rPr>
                <a:t> </a:t>
              </a:r>
              <a:fld id="{7C9968D1-C8E5-4FE3-AED4-7D4518C301B3}" type="datetime3">
                <a:rPr lang="en-US" sz="666" smtClean="0">
                  <a:solidFill>
                    <a:srgbClr val="FFFFFF">
                      <a:alpha val="60000"/>
                    </a:srgbClr>
                  </a:solidFill>
                  <a:latin typeface="IBM Plex Sans" charset="0"/>
                  <a:ea typeface="IBM Plex Sans" charset="0"/>
                  <a:cs typeface="IBM Plex Sans" charset="0"/>
                </a:rPr>
                <a:pPr>
                  <a:defRPr/>
                </a:pPr>
                <a:t>5 May 2020</a:t>
              </a:fld>
              <a:endParaRPr lang="en-US" sz="666" dirty="0">
                <a:solidFill>
                  <a:srgbClr val="FFFFFF">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FFFFF">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FFFFF"/>
                </a:solidFill>
                <a:latin typeface="IBM Plex Sans" charset="0"/>
                <a:ea typeface="IBM Plex Sans" charset="0"/>
                <a:cs typeface="IBM Plex Sans" charset="0"/>
              </a:rPr>
              <a:pPr/>
              <a:t>‹#›</a:t>
            </a:fld>
            <a:endParaRPr lang="en-US" sz="667" dirty="0">
              <a:solidFill>
                <a:srgbClr val="FFFFFF"/>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2567667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3F3F3">
                      <a:lumMod val="25000"/>
                    </a:srgbClr>
                  </a:solidFill>
                  <a:latin typeface="IBM Plex Sans" charset="0"/>
                  <a:ea typeface="IBM Plex Sans" charset="0"/>
                  <a:cs typeface="IBM Plex Sans" charset="0"/>
                </a:rPr>
                <a:t>©</a:t>
              </a:r>
              <a:r>
                <a:rPr lang="en-US" sz="333" dirty="0">
                  <a:solidFill>
                    <a:srgbClr val="F3F3F3">
                      <a:lumMod val="25000"/>
                    </a:srgbClr>
                  </a:solidFill>
                  <a:latin typeface="IBM Plex Sans" charset="0"/>
                  <a:ea typeface="IBM Plex Sans" charset="0"/>
                  <a:cs typeface="IBM Plex Sans" charset="0"/>
                </a:rPr>
                <a:t> </a:t>
              </a:r>
              <a:r>
                <a:rPr lang="en-US" sz="666" dirty="0">
                  <a:solidFill>
                    <a:srgbClr val="F3F3F3">
                      <a:lumMod val="25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F3F3F3">
                      <a:lumMod val="25000"/>
                    </a:srgbClr>
                  </a:solidFill>
                  <a:latin typeface="IBM Plex Sans" charset="0"/>
                  <a:ea typeface="IBM Plex Sans" charset="0"/>
                  <a:cs typeface="IBM Plex Sans" charset="0"/>
                </a:rPr>
                <a:t> </a:t>
              </a:r>
              <a:fld id="{7C9968D1-C8E5-4FE3-AED4-7D4518C301B3}" type="datetime3">
                <a:rPr lang="en-US" sz="666" smtClean="0">
                  <a:solidFill>
                    <a:srgbClr val="F3F3F3">
                      <a:lumMod val="25000"/>
                    </a:srgbClr>
                  </a:solidFill>
                  <a:latin typeface="IBM Plex Sans" charset="0"/>
                  <a:ea typeface="IBM Plex Sans" charset="0"/>
                  <a:cs typeface="IBM Plex Sans" charset="0"/>
                </a:rPr>
                <a:pPr>
                  <a:defRPr/>
                </a:pPr>
                <a:t>5 May 2020</a:t>
              </a:fld>
              <a:endParaRPr lang="en-US" sz="666" dirty="0">
                <a:solidFill>
                  <a:srgbClr val="F3F3F3">
                    <a:lumMod val="25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3F3F3">
                    <a:lumMod val="25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F3F3F3">
                    <a:lumMod val="25000"/>
                  </a:srgbClr>
                </a:solidFill>
                <a:latin typeface="IBM Plex Sans" charset="0"/>
                <a:ea typeface="IBM Plex Sans" charset="0"/>
                <a:cs typeface="IBM Plex Sans" charset="0"/>
              </a:rPr>
              <a:pPr/>
              <a:t>‹#›</a:t>
            </a:fld>
            <a:endParaRPr lang="en-US" sz="667" dirty="0">
              <a:solidFill>
                <a:srgbClr val="F3F3F3">
                  <a:lumMod val="25000"/>
                </a:srgb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8982680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657760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0712597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5875425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4022631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3"/>
          <p:cNvSpPr>
            <a:spLocks noGrp="1"/>
          </p:cNvSpPr>
          <p:nvPr>
            <p:ph type="body" sz="quarter" idx="12" hasCustomPrompt="1"/>
          </p:nvPr>
        </p:nvSpPr>
        <p:spPr>
          <a:xfrm>
            <a:off x="381000" y="6118860"/>
            <a:ext cx="55626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4335403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113919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3"/>
          <p:cNvSpPr>
            <a:spLocks noGrp="1"/>
          </p:cNvSpPr>
          <p:nvPr>
            <p:ph type="body" sz="quarter" idx="12" hasCustomPrompt="1"/>
          </p:nvPr>
        </p:nvSpPr>
        <p:spPr>
          <a:xfrm>
            <a:off x="381000" y="6118860"/>
            <a:ext cx="55626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1053222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3"/>
          <p:cNvSpPr>
            <a:spLocks noGrp="1"/>
          </p:cNvSpPr>
          <p:nvPr>
            <p:ph type="body" sz="quarter" idx="12"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4040081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99860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4399865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sp>
        <p:nvSpPr>
          <p:cNvPr id="9" name="Content Placeholder 2"/>
          <p:cNvSpPr>
            <a:spLocks noGrp="1"/>
          </p:cNvSpPr>
          <p:nvPr>
            <p:ph idx="10"/>
          </p:nvPr>
        </p:nvSpPr>
        <p:spPr>
          <a:xfrm>
            <a:off x="6096000" y="1714500"/>
            <a:ext cx="28575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7432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512304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dirty="0"/>
              <a:t>Click to edit Master title style</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60858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298512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image" Target="../media/image17.png"/><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theme" Target="../theme/theme10.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image" Target="../media/image3.png"/><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theme" Target="../theme/theme7.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image" Target="../media/image3.png"/><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41" Type="http://schemas.openxmlformats.org/officeDocument/2006/relationships/theme" Target="../theme/theme8.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8" Type="http://schemas.openxmlformats.org/officeDocument/2006/relationships/slideLayout" Target="../slideLayouts/slideLayout161.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image" Target="../media/image3.png"/><Relationship Id="rId2" Type="http://schemas.openxmlformats.org/officeDocument/2006/relationships/slideLayout" Target="../slideLayouts/slideLayout195.xml"/><Relationship Id="rId16" Type="http://schemas.openxmlformats.org/officeDocument/2006/relationships/theme" Target="../theme/theme9.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225249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1"/>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1"/>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339011" y="6515119"/>
            <a:ext cx="471765" cy="190500"/>
          </a:xfrm>
          <a:prstGeom prst="rect">
            <a:avLst/>
          </a:prstGeom>
        </p:spPr>
      </p:pic>
      <p:grpSp>
        <p:nvGrpSpPr>
          <p:cNvPr id="9" name="Group 8"/>
          <p:cNvGrpSpPr/>
          <p:nvPr userDrawn="1"/>
        </p:nvGrpSpPr>
        <p:grpSpPr>
          <a:xfrm>
            <a:off x="762000" y="6583048"/>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7"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dirty="0">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5 May 2020</a:t>
              </a:fld>
              <a:endParaRPr lang="en-US" sz="667" dirty="0">
                <a:solidFill>
                  <a:srgbClr val="000000">
                    <a:alpha val="60000"/>
                  </a:srgb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dirty="0">
                <a:solidFill>
                  <a:srgbClr val="000000">
                    <a:alpha val="60000"/>
                  </a:srgb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3939664186"/>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Lst>
  <p:txStyles>
    <p:titleStyle>
      <a:lvl1pPr algn="l" defTabSz="914340"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40" rtl="0" eaLnBrk="1" latinLnBrk="0" hangingPunct="1">
        <a:lnSpc>
          <a:spcPct val="105000"/>
        </a:lnSpc>
        <a:spcBef>
          <a:spcPts val="1000"/>
        </a:spcBef>
        <a:buFontTx/>
        <a:buNone/>
        <a:tabLst/>
        <a:defRPr sz="1667" b="0" i="0" kern="1200">
          <a:solidFill>
            <a:schemeClr val="tx1"/>
          </a:solidFill>
          <a:latin typeface="IBM Plex Sans" charset="0"/>
          <a:ea typeface="IBM Plex Sans" charset="0"/>
          <a:cs typeface="IBM Plex Sans" charset="0"/>
        </a:defRPr>
      </a:lvl1pPr>
      <a:lvl2pPr marL="190487" indent="-190487" algn="l" defTabSz="914340" rtl="0" eaLnBrk="1" latinLnBrk="0" hangingPunct="1">
        <a:lnSpc>
          <a:spcPct val="105000"/>
        </a:lnSpc>
        <a:spcBef>
          <a:spcPts val="833"/>
        </a:spcBef>
        <a:buFont typeface="LucidaGrande" charset="0"/>
        <a:buChar char="-"/>
        <a:defRPr sz="1667" b="0" i="0" kern="1200">
          <a:solidFill>
            <a:schemeClr val="tx1"/>
          </a:solidFill>
          <a:latin typeface="IBM Plex Sans" charset="0"/>
          <a:ea typeface="IBM Plex Sans" charset="0"/>
          <a:cs typeface="IBM Plex Sans" charset="0"/>
        </a:defRPr>
      </a:lvl2pPr>
      <a:lvl3pPr marL="380976" indent="-190487" algn="l" defTabSz="914340"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3pPr>
      <a:lvl4pPr marL="571463" indent="-190487" algn="l" defTabSz="914340" rtl="0" eaLnBrk="1" latinLnBrk="0" hangingPunct="1">
        <a:lnSpc>
          <a:spcPct val="105000"/>
        </a:lnSpc>
        <a:spcBef>
          <a:spcPts val="0"/>
        </a:spcBef>
        <a:buFont typeface=".AppleSystemUIFont" charset="-120"/>
        <a:buChar char="–"/>
        <a:defRPr sz="1667" b="0" i="0" kern="1200">
          <a:solidFill>
            <a:schemeClr val="tx1"/>
          </a:solidFill>
          <a:latin typeface="IBM Plex Sans" charset="0"/>
          <a:ea typeface="IBM Plex Sans" charset="0"/>
          <a:cs typeface="IBM Plex Sans" charset="0"/>
        </a:defRPr>
      </a:lvl4pPr>
      <a:lvl5pPr marL="761952" indent="-190487" algn="l" defTabSz="914340"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5pPr>
      <a:lvl6pPr marL="2514436"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07"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77"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48"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0" rtl="0" eaLnBrk="1" latinLnBrk="0" hangingPunct="1">
        <a:defRPr sz="1800" kern="1200">
          <a:solidFill>
            <a:schemeClr val="tx1"/>
          </a:solidFill>
          <a:latin typeface="+mn-lt"/>
          <a:ea typeface="+mn-ea"/>
          <a:cs typeface="+mn-cs"/>
        </a:defRPr>
      </a:lvl1pPr>
      <a:lvl2pPr marL="457171"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2" algn="l" defTabSz="914340" rtl="0" eaLnBrk="1" latinLnBrk="0" hangingPunct="1">
        <a:defRPr sz="1800" kern="1200">
          <a:solidFill>
            <a:schemeClr val="tx1"/>
          </a:solidFill>
          <a:latin typeface="+mn-lt"/>
          <a:ea typeface="+mn-ea"/>
          <a:cs typeface="+mn-cs"/>
        </a:defRPr>
      </a:lvl7pPr>
      <a:lvl8pPr marL="3200192"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411960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841" r:id="rId25"/>
    <p:sldLayoutId id="2147484033" r:id="rId26"/>
    <p:sldLayoutId id="2147484035" r:id="rId27"/>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6"/>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9" y="268226"/>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685997"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kern="1200">
                <a:solidFill>
                  <a:srgbClr val="000000"/>
                </a:solidFill>
              </a:rPr>
              <a:t>IBM Board of Advisors / June 2018 / © 2018 IBM Corporation</a:t>
            </a:r>
            <a:endParaRPr lang="en-US" kern="1200" dirty="0">
              <a:solidFill>
                <a:srgbClr val="000000"/>
              </a:solidFill>
            </a:endParaRPr>
          </a:p>
        </p:txBody>
      </p:sp>
      <p:sp>
        <p:nvSpPr>
          <p:cNvPr id="8" name="Slide Number Placeholder 7"/>
          <p:cNvSpPr>
            <a:spLocks noGrp="1"/>
          </p:cNvSpPr>
          <p:nvPr>
            <p:ph type="sldNum" sz="quarter" idx="4"/>
          </p:nvPr>
        </p:nvSpPr>
        <p:spPr>
          <a:xfrm>
            <a:off x="9448801" y="6383867"/>
            <a:ext cx="2438309" cy="222250"/>
          </a:xfrm>
          <a:prstGeom prst="rect">
            <a:avLst/>
          </a:prstGeom>
        </p:spPr>
        <p:txBody>
          <a:bodyPr vert="horz" lIns="0" tIns="0" rIns="0" bIns="0" rtlCol="0" anchor="ctr"/>
          <a:lstStyle>
            <a:lvl1pPr algn="r">
              <a:defRPr sz="600">
                <a:solidFill>
                  <a:schemeClr val="tx1"/>
                </a:solidFill>
              </a:defRPr>
            </a:lvl1pPr>
          </a:lstStyle>
          <a:p>
            <a:pPr defTabSz="914419"/>
            <a:fld id="{59395FB3-9C97-154F-86B2-7E381B951268}" type="slidenum">
              <a:rPr lang="en-US" smtClean="0">
                <a:solidFill>
                  <a:srgbClr val="000000"/>
                </a:solidFill>
              </a:rPr>
              <a:pPr defTabSz="914419"/>
              <a:t>‹#›</a:t>
            </a:fld>
            <a:endParaRPr lang="en-US" dirty="0">
              <a:solidFill>
                <a:srgbClr val="000000"/>
              </a:solidFill>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26496124"/>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4036" r:id="rId33"/>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72"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45"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15"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8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4" indent="-171454"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7" indent="-141291"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63" indent="-193679"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91" indent="-171454"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33" indent="-129671" algn="l" rtl="0" eaLnBrk="1" fontAlgn="base" hangingPunct="1">
        <a:spcBef>
          <a:spcPct val="20000"/>
        </a:spcBef>
        <a:spcAft>
          <a:spcPct val="0"/>
        </a:spcAft>
        <a:buClr>
          <a:schemeClr val="bg1"/>
        </a:buClr>
        <a:buChar char="»"/>
        <a:defRPr sz="1269">
          <a:solidFill>
            <a:schemeClr val="bg1"/>
          </a:solidFill>
          <a:latin typeface="Arial" charset="0"/>
        </a:defRPr>
      </a:lvl6pPr>
      <a:lvl7pPr marL="1946305" indent="-129671" algn="l" rtl="0" eaLnBrk="1" fontAlgn="base" hangingPunct="1">
        <a:spcBef>
          <a:spcPct val="20000"/>
        </a:spcBef>
        <a:spcAft>
          <a:spcPct val="0"/>
        </a:spcAft>
        <a:buClr>
          <a:schemeClr val="bg1"/>
        </a:buClr>
        <a:buChar char="»"/>
        <a:defRPr sz="1269">
          <a:solidFill>
            <a:schemeClr val="bg1"/>
          </a:solidFill>
          <a:latin typeface="Arial" charset="0"/>
        </a:defRPr>
      </a:lvl7pPr>
      <a:lvl8pPr marL="2308877" indent="-129671" algn="l" rtl="0" eaLnBrk="1" fontAlgn="base" hangingPunct="1">
        <a:spcBef>
          <a:spcPct val="20000"/>
        </a:spcBef>
        <a:spcAft>
          <a:spcPct val="0"/>
        </a:spcAft>
        <a:buClr>
          <a:schemeClr val="bg1"/>
        </a:buClr>
        <a:buChar char="»"/>
        <a:defRPr sz="1269">
          <a:solidFill>
            <a:schemeClr val="bg1"/>
          </a:solidFill>
          <a:latin typeface="Arial" charset="0"/>
        </a:defRPr>
      </a:lvl8pPr>
      <a:lvl9pPr marL="2671450" indent="-129671"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45" rtl="0" eaLnBrk="1" latinLnBrk="0" hangingPunct="1">
        <a:defRPr sz="1429" kern="1200">
          <a:solidFill>
            <a:schemeClr val="tx1"/>
          </a:solidFill>
          <a:latin typeface="+mn-lt"/>
          <a:ea typeface="+mn-ea"/>
          <a:cs typeface="+mn-cs"/>
        </a:defRPr>
      </a:lvl1pPr>
      <a:lvl2pPr marL="362572" algn="l" defTabSz="725145" rtl="0" eaLnBrk="1" latinLnBrk="0" hangingPunct="1">
        <a:defRPr sz="1429" kern="1200">
          <a:solidFill>
            <a:schemeClr val="tx1"/>
          </a:solidFill>
          <a:latin typeface="+mn-lt"/>
          <a:ea typeface="+mn-ea"/>
          <a:cs typeface="+mn-cs"/>
        </a:defRPr>
      </a:lvl2pPr>
      <a:lvl3pPr marL="725145" algn="l" defTabSz="725145" rtl="0" eaLnBrk="1" latinLnBrk="0" hangingPunct="1">
        <a:defRPr sz="1429" kern="1200">
          <a:solidFill>
            <a:schemeClr val="tx1"/>
          </a:solidFill>
          <a:latin typeface="+mn-lt"/>
          <a:ea typeface="+mn-ea"/>
          <a:cs typeface="+mn-cs"/>
        </a:defRPr>
      </a:lvl3pPr>
      <a:lvl4pPr marL="1087715" algn="l" defTabSz="725145" rtl="0" eaLnBrk="1" latinLnBrk="0" hangingPunct="1">
        <a:defRPr sz="1429" kern="1200">
          <a:solidFill>
            <a:schemeClr val="tx1"/>
          </a:solidFill>
          <a:latin typeface="+mn-lt"/>
          <a:ea typeface="+mn-ea"/>
          <a:cs typeface="+mn-cs"/>
        </a:defRPr>
      </a:lvl4pPr>
      <a:lvl5pPr marL="1450288" algn="l" defTabSz="725145" rtl="0" eaLnBrk="1" latinLnBrk="0" hangingPunct="1">
        <a:defRPr sz="1429" kern="1200">
          <a:solidFill>
            <a:schemeClr val="tx1"/>
          </a:solidFill>
          <a:latin typeface="+mn-lt"/>
          <a:ea typeface="+mn-ea"/>
          <a:cs typeface="+mn-cs"/>
        </a:defRPr>
      </a:lvl5pPr>
      <a:lvl6pPr marL="1812860" algn="l" defTabSz="725145" rtl="0" eaLnBrk="1" latinLnBrk="0" hangingPunct="1">
        <a:defRPr sz="1429" kern="1200">
          <a:solidFill>
            <a:schemeClr val="tx1"/>
          </a:solidFill>
          <a:latin typeface="+mn-lt"/>
          <a:ea typeface="+mn-ea"/>
          <a:cs typeface="+mn-cs"/>
        </a:defRPr>
      </a:lvl6pPr>
      <a:lvl7pPr marL="2175430" algn="l" defTabSz="725145" rtl="0" eaLnBrk="1" latinLnBrk="0" hangingPunct="1">
        <a:defRPr sz="1429" kern="1200">
          <a:solidFill>
            <a:schemeClr val="tx1"/>
          </a:solidFill>
          <a:latin typeface="+mn-lt"/>
          <a:ea typeface="+mn-ea"/>
          <a:cs typeface="+mn-cs"/>
        </a:defRPr>
      </a:lvl7pPr>
      <a:lvl8pPr marL="2538002" algn="l" defTabSz="725145" rtl="0" eaLnBrk="1" latinLnBrk="0" hangingPunct="1">
        <a:defRPr sz="1429" kern="1200">
          <a:solidFill>
            <a:schemeClr val="tx1"/>
          </a:solidFill>
          <a:latin typeface="+mn-lt"/>
          <a:ea typeface="+mn-ea"/>
          <a:cs typeface="+mn-cs"/>
        </a:defRPr>
      </a:lvl8pPr>
      <a:lvl9pPr marL="2900574" algn="l" defTabSz="725145" rtl="0" eaLnBrk="1" latinLnBrk="0" hangingPunct="1">
        <a:defRPr sz="142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44">
          <p15:clr>
            <a:srgbClr val="F26B43"/>
          </p15:clr>
        </p15:guide>
        <p15:guide id="3" pos="5616">
          <p15:clr>
            <a:srgbClr val="F26B43"/>
          </p15:clr>
        </p15:guide>
        <p15:guide id="4" orient="horz" pos="3776">
          <p15:clr>
            <a:srgbClr val="F26B43"/>
          </p15:clr>
        </p15:guide>
        <p15:guide id="5" orient="horz" pos="411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10839046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defTabSz="685800">
                <a:defRPr sz="799" b="0" i="0">
                  <a:solidFill>
                    <a:schemeClr val="bg2">
                      <a:alpha val="60000"/>
                    </a:schemeClr>
                  </a:solidFill>
                  <a:latin typeface="IBM Plex Sans" charset="0"/>
                  <a:ea typeface="IBM Plex Sans" charset="0"/>
                  <a:cs typeface="IBM Plex Sans"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r>
                <a:rPr lang="en-US" sz="666" dirty="0"/>
                <a:t>© 2019 IBM Corporation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defTabSz="685800">
                <a:defRPr sz="799" b="0" i="0">
                  <a:solidFill>
                    <a:schemeClr val="bg2">
                      <a:alpha val="60000"/>
                    </a:schemeClr>
                  </a:solidFill>
                  <a:latin typeface="IBM Plex Sans" charset="0"/>
                  <a:ea typeface="IBM Plex Sans" charset="0"/>
                  <a:cs typeface="IBM Plex Sans"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r>
                <a:rPr lang="en-US" sz="666" dirty="0"/>
                <a:t> </a:t>
              </a:r>
              <a:fld id="{7C9968D1-C8E5-4FE3-AED4-7D4518C301B3}" type="datetime3">
                <a:rPr lang="en-US" sz="666" smtClean="0"/>
                <a:pPr lvl="0"/>
                <a:t>5 May 2020</a:t>
              </a:fld>
              <a:endParaRPr lang="en-US" sz="666" dirty="0"/>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84941711"/>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40" r:id="rId19"/>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10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714500"/>
            <a:ext cx="5486400" cy="4572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7782127" y="1053830"/>
            <a:ext cx="3076373" cy="3289570"/>
          </a:xfrm>
          <a:prstGeom prst="rect">
            <a:avLst/>
          </a:prstGeom>
        </p:spPr>
        <p:txBody>
          <a:bodyPr wrap="none" lIns="0" tIns="0" rIns="0" bIns="0" rtlCol="0">
            <a:noAutofit/>
          </a:bodyPr>
          <a:lstStyle/>
          <a:p>
            <a:endParaRPr lang="en-US" sz="1500" dirty="0">
              <a:latin typeface="Arial" charset="0"/>
              <a:ea typeface="Arial" charset="0"/>
              <a:cs typeface="Arial" charset="0"/>
            </a:endParaRPr>
          </a:p>
        </p:txBody>
      </p:sp>
      <p:sp>
        <p:nvSpPr>
          <p:cNvPr id="6" name="TextBox 5"/>
          <p:cNvSpPr txBox="1"/>
          <p:nvPr userDrawn="1"/>
        </p:nvSpPr>
        <p:spPr>
          <a:xfrm>
            <a:off x="7782127" y="1317625"/>
            <a:ext cx="3457373" cy="2835275"/>
          </a:xfrm>
          <a:prstGeom prst="rect">
            <a:avLst/>
          </a:prstGeom>
        </p:spPr>
        <p:txBody>
          <a:bodyPr wrap="square" lIns="0" tIns="0" rIns="0" bIns="0" rtlCol="0">
            <a:noAutofit/>
          </a:bodyPr>
          <a:lstStyle/>
          <a:p>
            <a:endParaRPr lang="en-US" sz="1500" dirty="0">
              <a:solidFill>
                <a:schemeClr val="bg2"/>
              </a:solidFill>
            </a:endParaRPr>
          </a:p>
        </p:txBody>
      </p:sp>
      <p:grpSp>
        <p:nvGrpSpPr>
          <p:cNvPr id="7" name="Group 6">
            <a:extLst>
              <a:ext uri="{FF2B5EF4-FFF2-40B4-BE49-F238E27FC236}">
                <a16:creationId xmlns:a16="http://schemas.microsoft.com/office/drawing/2014/main" id="{F6C10313-D5B2-204C-8721-0BFE6C6878E6}"/>
              </a:ext>
            </a:extLst>
          </p:cNvPr>
          <p:cNvGrpSpPr/>
          <p:nvPr userDrawn="1"/>
        </p:nvGrpSpPr>
        <p:grpSpPr>
          <a:xfrm>
            <a:off x="762000" y="6583046"/>
            <a:ext cx="2261125" cy="183809"/>
            <a:chOff x="914400" y="7899655"/>
            <a:chExt cx="2713350" cy="220571"/>
          </a:xfrm>
        </p:grpSpPr>
        <p:sp>
          <p:nvSpPr>
            <p:cNvPr id="8" name="Footer Placeholder 3">
              <a:extLst>
                <a:ext uri="{FF2B5EF4-FFF2-40B4-BE49-F238E27FC236}">
                  <a16:creationId xmlns:a16="http://schemas.microsoft.com/office/drawing/2014/main" id="{D3A810F0-6190-794A-8D3D-5FBA583941BC}"/>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9" name="Date Placeholder 2">
              <a:extLst>
                <a:ext uri="{FF2B5EF4-FFF2-40B4-BE49-F238E27FC236}">
                  <a16:creationId xmlns:a16="http://schemas.microsoft.com/office/drawing/2014/main" id="{03739680-34F0-1E42-89DA-C04E2601489C}"/>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0" name="Footer Placeholder 3">
            <a:extLst>
              <a:ext uri="{FF2B5EF4-FFF2-40B4-BE49-F238E27FC236}">
                <a16:creationId xmlns:a16="http://schemas.microsoft.com/office/drawing/2014/main" id="{F66C80EF-8131-D54C-AFE7-F551FDE5F82F}"/>
              </a:ext>
            </a:extLst>
          </p:cNvPr>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950224303"/>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60" r:id="rId13"/>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1000"/>
        </a:spcBef>
        <a:buFontTx/>
        <a:buNone/>
        <a:tabLst/>
        <a:defRPr sz="1667" b="0" i="0" kern="1200">
          <a:solidFill>
            <a:schemeClr val="bg2"/>
          </a:solidFill>
          <a:latin typeface="IBM Plex Sans" panose="020B0503050000000000" pitchFamily="34" charset="0"/>
          <a:ea typeface="IBM Plex Sans" panose="020B0503050000000000" pitchFamily="34" charset="0"/>
          <a:cs typeface="Arial" charset="0"/>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panose="020B0503050000000000" pitchFamily="34" charset="0"/>
          <a:ea typeface="IBM Plex Sans" panose="020B0503050000000000" pitchFamily="34" charset="0"/>
          <a:cs typeface="Arial" charset="0"/>
        </a:defRPr>
      </a:lvl2pPr>
      <a:lvl3pPr marL="380985" indent="-190492" algn="l" defTabSz="914363" rtl="0" eaLnBrk="1" latinLnBrk="0" hangingPunct="1">
        <a:lnSpc>
          <a:spcPct val="105000"/>
        </a:lnSpc>
        <a:spcBef>
          <a:spcPts val="0"/>
        </a:spcBef>
        <a:buFont typeface="Arial" panose="020B0604020202020204" pitchFamily="34" charset="0"/>
        <a:buChar char="•"/>
        <a:defRPr sz="1667" b="0" i="0" kern="1200">
          <a:solidFill>
            <a:schemeClr val="bg2"/>
          </a:solidFill>
          <a:latin typeface="IBM Plex Sans" panose="020B0503050000000000" pitchFamily="34" charset="0"/>
          <a:ea typeface="IBM Plex Sans" panose="020B0503050000000000" pitchFamily="34" charset="0"/>
          <a:cs typeface="Arial" charset="0"/>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Arial Regular" charset="0"/>
          <a:ea typeface="+mn-ea"/>
          <a:cs typeface="+mn-cs"/>
        </a:defRPr>
      </a:lvl4pPr>
      <a:lvl5pPr marL="761970" indent="-190492" algn="l" defTabSz="914363" rtl="0" eaLnBrk="1" latinLnBrk="0" hangingPunct="1">
        <a:lnSpc>
          <a:spcPct val="105000"/>
        </a:lnSpc>
        <a:spcBef>
          <a:spcPts val="0"/>
        </a:spcBef>
        <a:buFont typeface="Arial" panose="020B0604020202020204" pitchFamily="34" charset="0"/>
        <a:buChar char="•"/>
        <a:defRPr sz="1667" b="0" i="0" kern="1200">
          <a:solidFill>
            <a:schemeClr val="bg2"/>
          </a:solidFill>
          <a:latin typeface="Arial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2384870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2" r:id="rId25"/>
    <p:sldLayoutId id="2147483933" r:id="rId26"/>
    <p:sldLayoutId id="2147483934" r:id="rId27"/>
    <p:sldLayoutId id="2147483935" r:id="rId28"/>
    <p:sldLayoutId id="2147483936" r:id="rId29"/>
    <p:sldLayoutId id="2147483937" r:id="rId30"/>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138961"/>
            <a:ext cx="11658600" cy="415498"/>
          </a:xfrm>
          <a:prstGeom prst="rect">
            <a:avLst/>
          </a:prstGeom>
        </p:spPr>
        <p:txBody>
          <a:bodyPr vert="horz" lIns="0" tIns="0" rIns="0" bIns="0" rtlCol="0" anchor="ctr" anchorCtr="0">
            <a:noAutofit/>
          </a:bodyPr>
          <a:lstStyle/>
          <a:p>
            <a:r>
              <a:rPr lang="en-US" dirty="0"/>
              <a:t>Click to edit Master title style</a:t>
            </a:r>
          </a:p>
        </p:txBody>
      </p:sp>
      <p:pic>
        <p:nvPicPr>
          <p:cNvPr id="15" name="Picture 14"/>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1439915" y="6576355"/>
            <a:ext cx="471765" cy="190500"/>
          </a:xfrm>
          <a:prstGeom prst="rect">
            <a:avLst/>
          </a:prstGeom>
        </p:spPr>
      </p:pic>
      <p:grpSp>
        <p:nvGrpSpPr>
          <p:cNvPr id="9" name="Group 8"/>
          <p:cNvGrpSpPr/>
          <p:nvPr userDrawn="1"/>
        </p:nvGrpSpPr>
        <p:grpSpPr>
          <a:xfrm>
            <a:off x="762000" y="6579701"/>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50" b="0" i="0" dirty="0">
                  <a:solidFill>
                    <a:schemeClr val="tx1">
                      <a:alpha val="60000"/>
                    </a:schemeClr>
                  </a:solidFill>
                  <a:latin typeface="IBM Plex Sans" charset="0"/>
                  <a:ea typeface="IBM Plex Sans" charset="0"/>
                  <a:cs typeface="IBM Plex Sans" charset="0"/>
                </a:rPr>
                <a:t>©</a:t>
              </a:r>
              <a:r>
                <a:rPr lang="en-US" sz="500" b="0" i="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2018 IBM Corporation</a:t>
              </a:r>
              <a:r>
                <a:rPr lang="en-US" sz="750" b="0" i="0" baseline="0" dirty="0">
                  <a:solidFill>
                    <a:schemeClr val="tx1">
                      <a:alpha val="60000"/>
                    </a:schemeClr>
                  </a:solidFill>
                  <a:latin typeface="IBM Plex Sans" charset="0"/>
                  <a:ea typeface="IBM Plex Sans" charset="0"/>
                  <a:cs typeface="IBM Plex Sans" charset="0"/>
                </a:rPr>
                <a:t>              </a:t>
              </a:r>
              <a:r>
                <a:rPr lang="en-US" sz="75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50" b="0" i="0" dirty="0">
                  <a:solidFill>
                    <a:schemeClr val="tx1">
                      <a:alpha val="60000"/>
                    </a:schemeClr>
                  </a:solidFill>
                  <a:latin typeface="IBM Plex Sans" charset="0"/>
                  <a:ea typeface="IBM Plex Sans" charset="0"/>
                  <a:cs typeface="IBM Plex Sans" charset="0"/>
                </a:rPr>
                <a:t> </a:t>
              </a:r>
              <a:fld id="{7C9968D1-C8E5-4FE3-AED4-7D4518C301B3}" type="datetime3">
                <a:rPr lang="en-US" sz="75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May 2020</a:t>
              </a:fld>
              <a:endParaRPr lang="en-US" sz="750"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5144160" y="6580334"/>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50"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66700" y="6580334"/>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33" b="0" i="0" smtClean="0">
                <a:solidFill>
                  <a:schemeClr val="tx1"/>
                </a:solidFill>
                <a:latin typeface="IBM Plex Sans" charset="0"/>
                <a:ea typeface="IBM Plex Sans" charset="0"/>
                <a:cs typeface="IBM Plex Sans" charset="0"/>
              </a:rPr>
              <a:pPr algn="ctr"/>
              <a:t>‹#›</a:t>
            </a:fld>
            <a:endParaRPr lang="en-US" sz="833" b="0" i="0" dirty="0">
              <a:solidFill>
                <a:schemeClr val="tx1"/>
              </a:solidFill>
              <a:latin typeface="IBM Plex Sans" charset="0"/>
              <a:ea typeface="IBM Plex Sans" charset="0"/>
              <a:cs typeface="IBM Plex Sans" charset="0"/>
            </a:endParaRPr>
          </a:p>
        </p:txBody>
      </p:sp>
      <p:sp>
        <p:nvSpPr>
          <p:cNvPr id="20" name="Text Placeholder 2">
            <a:extLst>
              <a:ext uri="{FF2B5EF4-FFF2-40B4-BE49-F238E27FC236}">
                <a16:creationId xmlns:a16="http://schemas.microsoft.com/office/drawing/2014/main" id="{B5F32467-0002-4305-BB47-0A2D9E00B94F}"/>
              </a:ext>
            </a:extLst>
          </p:cNvPr>
          <p:cNvSpPr>
            <a:spLocks noGrp="1"/>
          </p:cNvSpPr>
          <p:nvPr>
            <p:ph type="body" idx="1"/>
          </p:nvPr>
        </p:nvSpPr>
        <p:spPr>
          <a:xfrm>
            <a:off x="266700" y="800100"/>
            <a:ext cx="11658600" cy="5600700"/>
          </a:xfrm>
          <a:prstGeom prst="rect">
            <a:avLst/>
          </a:prstGeom>
        </p:spPr>
        <p:txBody>
          <a:bodyPr vert="horz" lIns="0" tIns="45720" rIns="0" bIns="45720" rtlCol="0" anchor="t">
            <a:noAutofit/>
          </a:bodyPr>
          <a:lstStyle/>
          <a:p>
            <a:pPr lvl="0"/>
            <a:r>
              <a:rPr lang="en-US" dirty="0"/>
              <a:t>Click to edit Master text styles</a:t>
            </a:r>
          </a:p>
        </p:txBody>
      </p:sp>
    </p:spTree>
    <p:extLst>
      <p:ext uri="{BB962C8B-B14F-4D97-AF65-F5344CB8AC3E}">
        <p14:creationId xmlns:p14="http://schemas.microsoft.com/office/powerpoint/2010/main" val="3388002078"/>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 id="2147483968" r:id="rId30"/>
    <p:sldLayoutId id="2147483969" r:id="rId31"/>
    <p:sldLayoutId id="2147483970" r:id="rId32"/>
    <p:sldLayoutId id="2147483971" r:id="rId33"/>
    <p:sldLayoutId id="2147483972" r:id="rId34"/>
    <p:sldLayoutId id="2147483973" r:id="rId35"/>
    <p:sldLayoutId id="2147483974" r:id="rId36"/>
    <p:sldLayoutId id="2147483975" r:id="rId37"/>
    <p:sldLayoutId id="2147483976" r:id="rId38"/>
    <p:sldLayoutId id="2147483977" r:id="rId39"/>
    <p:sldLayoutId id="2147483978" r:id="rId40"/>
  </p:sldLayoutIdLst>
  <p:txStyles>
    <p:titleStyle>
      <a:lvl1pPr algn="l" defTabSz="914363" rtl="0" eaLnBrk="1" latinLnBrk="0" hangingPunct="1">
        <a:lnSpc>
          <a:spcPct val="90000"/>
        </a:lnSpc>
        <a:spcBef>
          <a:spcPct val="0"/>
        </a:spcBef>
        <a:buNone/>
        <a:defRPr sz="3000" b="1" i="0" kern="1200">
          <a:solidFill>
            <a:schemeClr val="tx1"/>
          </a:solidFill>
          <a:latin typeface="IBM Plex Sans Condensed" panose="020B0506050203000203" pitchFamily="34" charset="0"/>
          <a:ea typeface="IBM Plex Sans Condensed" panose="020B0506050203000203" pitchFamily="34" charset="0"/>
          <a:cs typeface="IBM Plex Sans Condensed" panose="020B0506050203000203" pitchFamily="34"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6"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000000">
                      <a:alpha val="60000"/>
                    </a:srgbClr>
                  </a:solidFill>
                  <a:latin typeface="IBM Plex Sans" charset="0"/>
                  <a:ea typeface="IBM Plex Sans" charset="0"/>
                  <a:cs typeface="IBM Plex Sans" charset="0"/>
                </a:rPr>
                <a:t> </a:t>
              </a:r>
              <a:fld id="{7C9968D1-C8E5-4FE3-AED4-7D4518C301B3}" type="datetime3">
                <a:rPr lang="en-US" sz="666" smtClean="0">
                  <a:solidFill>
                    <a:srgbClr val="000000">
                      <a:alpha val="60000"/>
                    </a:srgbClr>
                  </a:solidFill>
                  <a:latin typeface="IBM Plex Sans" charset="0"/>
                  <a:ea typeface="IBM Plex Sans" charset="0"/>
                  <a:cs typeface="IBM Plex Sans" charset="0"/>
                </a:rPr>
                <a:pPr>
                  <a:defRPr/>
                </a:pPr>
                <a:t>5 May 2020</a:t>
              </a:fld>
              <a:endParaRPr lang="en-US" sz="666" dirty="0">
                <a:solidFill>
                  <a:srgbClr val="000000">
                    <a:alpha val="60000"/>
                  </a:srgb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954167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10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dbresearch.com/servlet/reweb2.ReWEB?rwsite=RPS_EN-PROD&amp;rwobj=ReDisplay.Start.class&amp;document=PROD000000000050559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2" Type="http://schemas.openxmlformats.org/officeDocument/2006/relationships/hyperlink" Target="https://medium.com/@pedro.conde.martins/integrating-ibm-cloud-storage-solutions-for-i-with-aws-s3-20e626969901" TargetMode="Externa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23.tiff"/><Relationship Id="rId1" Type="http://schemas.openxmlformats.org/officeDocument/2006/relationships/slideLayout" Target="../slideLayouts/slideLayout17.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tatic.helpsystems.com/hs/pdfs/guides/marketplace/ibmi-marketplace-survey-results.pdf"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4294967295"/>
          </p:nvPr>
        </p:nvPicPr>
        <p:blipFill>
          <a:blip r:embed="rId3">
            <a:extLst>
              <a:ext uri="{28A0092B-C50C-407E-A947-70E740481C1C}">
                <a14:useLocalDpi xmlns:a14="http://schemas.microsoft.com/office/drawing/2010/main"/>
              </a:ext>
            </a:extLst>
          </a:blip>
          <a:stretch>
            <a:fillRect/>
          </a:stretch>
        </p:blipFill>
        <p:spPr>
          <a:xfrm>
            <a:off x="6096000" y="0"/>
            <a:ext cx="6096000" cy="6858000"/>
          </a:xfrm>
        </p:spPr>
      </p:pic>
      <p:sp>
        <p:nvSpPr>
          <p:cNvPr id="3" name="Title 2"/>
          <p:cNvSpPr>
            <a:spLocks noGrp="1"/>
          </p:cNvSpPr>
          <p:nvPr>
            <p:ph type="title"/>
          </p:nvPr>
        </p:nvSpPr>
        <p:spPr>
          <a:xfrm>
            <a:off x="381000" y="571500"/>
            <a:ext cx="5524500" cy="5317773"/>
          </a:xfrm>
        </p:spPr>
        <p:txBody>
          <a:bodyPr>
            <a:normAutofit fontScale="90000"/>
          </a:bodyPr>
          <a:lstStyle/>
          <a:p>
            <a:r>
              <a:rPr lang="en-US" sz="4500" b="1" dirty="0">
                <a:latin typeface="IBM Plex Sans" charset="0"/>
                <a:ea typeface="IBM Plex Sans" charset="0"/>
                <a:cs typeface="IBM Plex Sans" charset="0"/>
              </a:rPr>
              <a:t>IBM</a:t>
            </a:r>
            <a:br>
              <a:rPr lang="en-US" sz="4500" b="1" dirty="0">
                <a:latin typeface="IBM Plex Sans" charset="0"/>
                <a:ea typeface="IBM Plex Sans" charset="0"/>
                <a:cs typeface="IBM Plex Sans" charset="0"/>
              </a:rPr>
            </a:br>
            <a:br>
              <a:rPr lang="en-US" sz="4500" b="1" dirty="0">
                <a:latin typeface="IBM Plex Sans" charset="0"/>
                <a:ea typeface="IBM Plex Sans" charset="0"/>
                <a:cs typeface="IBM Plex Sans" charset="0"/>
              </a:rPr>
            </a:br>
            <a:r>
              <a:rPr lang="en-US" sz="4500" b="1" dirty="0">
                <a:latin typeface="IBM Plex Sans" charset="0"/>
                <a:ea typeface="IBM Plex Sans" charset="0"/>
                <a:cs typeface="IBM Plex Sans" charset="0"/>
              </a:rPr>
              <a:t>IBM </a:t>
            </a:r>
            <a:r>
              <a:rPr lang="en-US" sz="4500" b="1" dirty="0" err="1">
                <a:latin typeface="IBM Plex Sans" charset="0"/>
                <a:ea typeface="IBM Plex Sans" charset="0"/>
                <a:cs typeface="IBM Plex Sans" charset="0"/>
              </a:rPr>
              <a:t>i</a:t>
            </a:r>
            <a:r>
              <a:rPr lang="en-US" sz="4500" b="1" dirty="0">
                <a:latin typeface="IBM Plex Sans" charset="0"/>
                <a:ea typeface="IBM Plex Sans" charset="0"/>
                <a:cs typeface="IBM Plex Sans" charset="0"/>
              </a:rPr>
              <a:t>-DASH:</a:t>
            </a:r>
            <a:br>
              <a:rPr lang="en-US" sz="4500" b="1" dirty="0">
                <a:latin typeface="IBM Plex Sans" charset="0"/>
                <a:ea typeface="IBM Plex Sans" charset="0"/>
                <a:cs typeface="IBM Plex Sans" charset="0"/>
              </a:rPr>
            </a:br>
            <a:r>
              <a:rPr lang="en-US" sz="4500" b="1" dirty="0">
                <a:latin typeface="IBM Plex Sans" charset="0"/>
                <a:ea typeface="IBM Plex Sans" charset="0"/>
                <a:cs typeface="IBM Plex Sans" charset="0"/>
              </a:rPr>
              <a:t>Real-time insights into a World of Technical Debt</a:t>
            </a:r>
            <a:br>
              <a:rPr lang="en-US" sz="4500" b="1" dirty="0">
                <a:latin typeface="IBM Plex Sans" charset="0"/>
                <a:ea typeface="IBM Plex Sans" charset="0"/>
                <a:cs typeface="IBM Plex Sans" charset="0"/>
              </a:rPr>
            </a:br>
            <a:br>
              <a:rPr lang="en-US" sz="4500" b="1" dirty="0">
                <a:latin typeface="IBM Plex Sans" charset="0"/>
                <a:ea typeface="IBM Plex Sans" charset="0"/>
                <a:cs typeface="IBM Plex Sans" charset="0"/>
              </a:rPr>
            </a:br>
            <a:br>
              <a:rPr lang="en-US" sz="1667" dirty="0">
                <a:latin typeface="IBM Plex Sans" charset="0"/>
                <a:ea typeface="IBM Plex Sans" charset="0"/>
                <a:cs typeface="IBM Plex Sans" charset="0"/>
              </a:rPr>
            </a:br>
            <a:r>
              <a:rPr lang="en-US" sz="1667" dirty="0">
                <a:latin typeface="IBM Plex Sans" charset="0"/>
                <a:ea typeface="IBM Plex Sans" charset="0"/>
                <a:cs typeface="IBM Plex Sans" charset="0"/>
              </a:rPr>
              <a:t>Raul </a:t>
            </a:r>
            <a:r>
              <a:rPr lang="en-US" sz="1667" dirty="0" err="1">
                <a:latin typeface="IBM Plex Sans" charset="0"/>
                <a:ea typeface="IBM Plex Sans" charset="0"/>
                <a:cs typeface="IBM Plex Sans" charset="0"/>
              </a:rPr>
              <a:t>Anonuevo</a:t>
            </a:r>
            <a:br>
              <a:rPr lang="en-US" sz="1667" dirty="0">
                <a:latin typeface="IBM Plex Sans" charset="0"/>
                <a:ea typeface="IBM Plex Sans" charset="0"/>
                <a:cs typeface="IBM Plex Sans" charset="0"/>
              </a:rPr>
            </a:br>
            <a:r>
              <a:rPr lang="en-US" sz="1667" dirty="0">
                <a:latin typeface="IBM Plex Sans" charset="0"/>
                <a:ea typeface="IBM Plex Sans" charset="0"/>
                <a:cs typeface="IBM Plex Sans" charset="0"/>
              </a:rPr>
              <a:t>Amy Anderson</a:t>
            </a:r>
            <a:br>
              <a:rPr lang="en-US" sz="1667" dirty="0">
                <a:latin typeface="IBM Plex Sans" charset="0"/>
                <a:ea typeface="IBM Plex Sans" charset="0"/>
                <a:cs typeface="IBM Plex Sans" charset="0"/>
              </a:rPr>
            </a:br>
            <a:br>
              <a:rPr lang="en-US" sz="4500" b="1" dirty="0">
                <a:solidFill>
                  <a:schemeClr val="tx1"/>
                </a:solidFill>
                <a:latin typeface="IBM Plex Sans" charset="0"/>
                <a:ea typeface="IBM Plex Sans" charset="0"/>
                <a:cs typeface="IBM Plex Sans" charset="0"/>
              </a:rPr>
            </a:br>
            <a:br>
              <a:rPr lang="en-US" sz="4500" b="1" dirty="0">
                <a:solidFill>
                  <a:schemeClr val="tx1"/>
                </a:solidFill>
                <a:latin typeface="IBM Plex Sans" charset="0"/>
                <a:ea typeface="IBM Plex Sans" charset="0"/>
                <a:cs typeface="IBM Plex Sans" charset="0"/>
              </a:rPr>
            </a:br>
            <a:endParaRPr lang="en-US" sz="4500" b="1" dirty="0">
              <a:solidFill>
                <a:schemeClr val="tx1"/>
              </a:solidFill>
              <a:latin typeface="IBM Plex Sans" charset="0"/>
              <a:ea typeface="IBM Plex Sans" charset="0"/>
              <a:cs typeface="IBM Plex Sans"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6950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991975AB-2EB6-F34D-A9F0-8BDCDE4A4B15}"/>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defTabSz="914400"/>
            <a:r>
              <a:rPr lang="en-US" sz="5400" dirty="0"/>
              <a:t>A Gap in Available Modernization Solutions for IBM </a:t>
            </a:r>
            <a:r>
              <a:rPr lang="en-US" sz="5400" dirty="0" err="1"/>
              <a:t>i</a:t>
            </a:r>
            <a:endParaRPr lang="en-US" sz="5100" kern="1200" dirty="0">
              <a:latin typeface="+mj-lt"/>
              <a:ea typeface="+mj-ea"/>
              <a:cs typeface="+mj-cs"/>
            </a:endParaRPr>
          </a:p>
        </p:txBody>
      </p:sp>
      <p:cxnSp>
        <p:nvCxnSpPr>
          <p:cNvPr id="40" name="Straight Connector 39">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0" name="Arc 49">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7841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751A43B5-971A-BF46-B2F9-0042F7795FF5}"/>
              </a:ext>
            </a:extLst>
          </p:cNvPr>
          <p:cNvSpPr>
            <a:spLocks noGrp="1"/>
          </p:cNvSpPr>
          <p:nvPr>
            <p:ph type="body" sz="quarter" idx="11"/>
          </p:nvPr>
        </p:nvSpPr>
        <p:spPr/>
        <p:txBody>
          <a:bodyPr/>
          <a:lstStyle/>
          <a:p>
            <a:r>
              <a:rPr lang="en-US" dirty="0"/>
              <a:t>~$500K, 12 weeks of effort</a:t>
            </a:r>
          </a:p>
        </p:txBody>
      </p:sp>
      <p:sp>
        <p:nvSpPr>
          <p:cNvPr id="28" name="Text Placeholder 27">
            <a:extLst>
              <a:ext uri="{FF2B5EF4-FFF2-40B4-BE49-F238E27FC236}">
                <a16:creationId xmlns:a16="http://schemas.microsoft.com/office/drawing/2014/main" id="{05BDFD1F-FE3B-6745-834E-266FDC4D36E2}"/>
              </a:ext>
            </a:extLst>
          </p:cNvPr>
          <p:cNvSpPr>
            <a:spLocks noGrp="1"/>
          </p:cNvSpPr>
          <p:nvPr>
            <p:ph type="body" sz="quarter" idx="14"/>
          </p:nvPr>
        </p:nvSpPr>
        <p:spPr/>
        <p:txBody>
          <a:bodyPr/>
          <a:lstStyle/>
          <a:p>
            <a:endParaRPr lang="en-US"/>
          </a:p>
        </p:txBody>
      </p:sp>
      <p:sp>
        <p:nvSpPr>
          <p:cNvPr id="2" name="Title 1">
            <a:extLst>
              <a:ext uri="{FF2B5EF4-FFF2-40B4-BE49-F238E27FC236}">
                <a16:creationId xmlns:a16="http://schemas.microsoft.com/office/drawing/2014/main" id="{5CAA5692-BE05-BE4E-A7CD-B08DBFD3F2A3}"/>
              </a:ext>
            </a:extLst>
          </p:cNvPr>
          <p:cNvSpPr>
            <a:spLocks noGrp="1"/>
          </p:cNvSpPr>
          <p:nvPr>
            <p:ph type="title"/>
          </p:nvPr>
        </p:nvSpPr>
        <p:spPr/>
        <p:txBody>
          <a:bodyPr/>
          <a:lstStyle/>
          <a:p>
            <a:r>
              <a:rPr lang="en-US" dirty="0"/>
              <a:t>Today’s Best Assessment Solutions Start in the Low Six Figures</a:t>
            </a:r>
          </a:p>
        </p:txBody>
      </p:sp>
      <p:pic>
        <p:nvPicPr>
          <p:cNvPr id="3" name="Picture 2">
            <a:extLst>
              <a:ext uri="{FF2B5EF4-FFF2-40B4-BE49-F238E27FC236}">
                <a16:creationId xmlns:a16="http://schemas.microsoft.com/office/drawing/2014/main" id="{AEDE0A42-F836-4A0F-8B5E-B49797C24327}"/>
              </a:ext>
            </a:extLst>
          </p:cNvPr>
          <p:cNvPicPr>
            <a:picLocks noChangeAspect="1"/>
          </p:cNvPicPr>
          <p:nvPr/>
        </p:nvPicPr>
        <p:blipFill>
          <a:blip r:embed="rId2"/>
          <a:stretch>
            <a:fillRect/>
          </a:stretch>
        </p:blipFill>
        <p:spPr>
          <a:xfrm>
            <a:off x="5968222" y="1211283"/>
            <a:ext cx="5829495" cy="5037455"/>
          </a:xfrm>
          <a:prstGeom prst="rect">
            <a:avLst/>
          </a:prstGeom>
        </p:spPr>
      </p:pic>
      <p:pic>
        <p:nvPicPr>
          <p:cNvPr id="4" name="Picture 3">
            <a:extLst>
              <a:ext uri="{FF2B5EF4-FFF2-40B4-BE49-F238E27FC236}">
                <a16:creationId xmlns:a16="http://schemas.microsoft.com/office/drawing/2014/main" id="{C04974EA-F3A9-4EF3-9220-656FB85BA219}"/>
              </a:ext>
            </a:extLst>
          </p:cNvPr>
          <p:cNvPicPr>
            <a:picLocks noChangeAspect="1"/>
          </p:cNvPicPr>
          <p:nvPr/>
        </p:nvPicPr>
        <p:blipFill>
          <a:blip r:embed="rId3"/>
          <a:stretch>
            <a:fillRect/>
          </a:stretch>
        </p:blipFill>
        <p:spPr>
          <a:xfrm>
            <a:off x="394283" y="3051034"/>
            <a:ext cx="2833754" cy="3029403"/>
          </a:xfrm>
          <a:prstGeom prst="rect">
            <a:avLst/>
          </a:prstGeom>
        </p:spPr>
      </p:pic>
      <p:grpSp>
        <p:nvGrpSpPr>
          <p:cNvPr id="14" name="Group 13">
            <a:extLst>
              <a:ext uri="{FF2B5EF4-FFF2-40B4-BE49-F238E27FC236}">
                <a16:creationId xmlns:a16="http://schemas.microsoft.com/office/drawing/2014/main" id="{1115A8FA-766D-1247-B92D-756B1BE21583}"/>
              </a:ext>
            </a:extLst>
          </p:cNvPr>
          <p:cNvGrpSpPr/>
          <p:nvPr/>
        </p:nvGrpSpPr>
        <p:grpSpPr>
          <a:xfrm>
            <a:off x="394283" y="1460836"/>
            <a:ext cx="5514523" cy="4619602"/>
            <a:chOff x="394283" y="1460835"/>
            <a:chExt cx="5514523" cy="4808155"/>
          </a:xfrm>
        </p:grpSpPr>
        <p:sp>
          <p:nvSpPr>
            <p:cNvPr id="16" name="TextBox 15">
              <a:extLst>
                <a:ext uri="{FF2B5EF4-FFF2-40B4-BE49-F238E27FC236}">
                  <a16:creationId xmlns:a16="http://schemas.microsoft.com/office/drawing/2014/main" id="{B055F454-95F6-3641-B46C-FCA498CFDA3F}"/>
                </a:ext>
              </a:extLst>
            </p:cNvPr>
            <p:cNvSpPr txBox="1"/>
            <p:nvPr/>
          </p:nvSpPr>
          <p:spPr>
            <a:xfrm>
              <a:off x="394283" y="1460835"/>
              <a:ext cx="3187816" cy="1200329"/>
            </a:xfrm>
            <a:prstGeom prst="rect">
              <a:avLst/>
            </a:prstGeom>
            <a:noFill/>
          </p:spPr>
          <p:txBody>
            <a:bodyPr wrap="square" rtlCol="0">
              <a:spAutoFit/>
            </a:bodyPr>
            <a:lstStyle/>
            <a:p>
              <a:r>
                <a:rPr lang="en-US" dirty="0"/>
                <a:t>Create extracts of system and object metadata ,download to spreadsheets and analyze manually.</a:t>
              </a:r>
            </a:p>
          </p:txBody>
        </p:sp>
        <p:sp>
          <p:nvSpPr>
            <p:cNvPr id="17" name="Arrow: Right 1">
              <a:extLst>
                <a:ext uri="{FF2B5EF4-FFF2-40B4-BE49-F238E27FC236}">
                  <a16:creationId xmlns:a16="http://schemas.microsoft.com/office/drawing/2014/main" id="{99FBFFB7-9488-3140-A6AE-8102F5EC92C5}"/>
                </a:ext>
              </a:extLst>
            </p:cNvPr>
            <p:cNvSpPr/>
            <p:nvPr/>
          </p:nvSpPr>
          <p:spPr>
            <a:xfrm rot="5400000">
              <a:off x="1764895" y="2552074"/>
              <a:ext cx="401327" cy="519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C30EB98-8F7C-9044-B8E2-64D7019FC810}"/>
                </a:ext>
              </a:extLst>
            </p:cNvPr>
            <p:cNvSpPr txBox="1"/>
            <p:nvPr/>
          </p:nvSpPr>
          <p:spPr>
            <a:xfrm>
              <a:off x="3241321" y="3667875"/>
              <a:ext cx="1946247" cy="923330"/>
            </a:xfrm>
            <a:prstGeom prst="rect">
              <a:avLst/>
            </a:prstGeom>
            <a:noFill/>
          </p:spPr>
          <p:txBody>
            <a:bodyPr wrap="square" rtlCol="0">
              <a:spAutoFit/>
            </a:bodyPr>
            <a:lstStyle/>
            <a:p>
              <a:r>
                <a:rPr lang="en-US" dirty="0"/>
                <a:t>Create summary for inclusion in the reports </a:t>
              </a:r>
            </a:p>
          </p:txBody>
        </p:sp>
        <p:sp>
          <p:nvSpPr>
            <p:cNvPr id="20" name="TextBox 19">
              <a:extLst>
                <a:ext uri="{FF2B5EF4-FFF2-40B4-BE49-F238E27FC236}">
                  <a16:creationId xmlns:a16="http://schemas.microsoft.com/office/drawing/2014/main" id="{A481B1D4-D86D-5F4D-B96F-85A4BA1F4BA3}"/>
                </a:ext>
              </a:extLst>
            </p:cNvPr>
            <p:cNvSpPr txBox="1"/>
            <p:nvPr/>
          </p:nvSpPr>
          <p:spPr>
            <a:xfrm>
              <a:off x="3241320" y="5622659"/>
              <a:ext cx="1946247" cy="646331"/>
            </a:xfrm>
            <a:prstGeom prst="rect">
              <a:avLst/>
            </a:prstGeom>
            <a:noFill/>
          </p:spPr>
          <p:txBody>
            <a:bodyPr wrap="square" rtlCol="0">
              <a:spAutoFit/>
            </a:bodyPr>
            <a:lstStyle/>
            <a:p>
              <a:r>
                <a:rPr lang="en-US" dirty="0"/>
                <a:t>Repeat to refresh data set</a:t>
              </a:r>
            </a:p>
          </p:txBody>
        </p:sp>
        <p:sp>
          <p:nvSpPr>
            <p:cNvPr id="21" name="Arrow: Right 16">
              <a:extLst>
                <a:ext uri="{FF2B5EF4-FFF2-40B4-BE49-F238E27FC236}">
                  <a16:creationId xmlns:a16="http://schemas.microsoft.com/office/drawing/2014/main" id="{063E3000-2534-D246-9899-565FB16D0956}"/>
                </a:ext>
              </a:extLst>
            </p:cNvPr>
            <p:cNvSpPr/>
            <p:nvPr/>
          </p:nvSpPr>
          <p:spPr>
            <a:xfrm>
              <a:off x="5304799" y="3822695"/>
              <a:ext cx="604007" cy="519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3">
              <a:extLst>
                <a:ext uri="{FF2B5EF4-FFF2-40B4-BE49-F238E27FC236}">
                  <a16:creationId xmlns:a16="http://schemas.microsoft.com/office/drawing/2014/main" id="{5CE985E1-05AE-4148-81EF-19ED6BBE9E00}"/>
                </a:ext>
              </a:extLst>
            </p:cNvPr>
            <p:cNvSpPr/>
            <p:nvPr/>
          </p:nvSpPr>
          <p:spPr>
            <a:xfrm rot="10800000">
              <a:off x="2536491" y="5728989"/>
              <a:ext cx="604007" cy="519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63909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No&quot; Symbol 8">
            <a:extLst>
              <a:ext uri="{FF2B5EF4-FFF2-40B4-BE49-F238E27FC236}">
                <a16:creationId xmlns:a16="http://schemas.microsoft.com/office/drawing/2014/main" id="{99808248-645A-1948-9163-AD434350C9F2}"/>
              </a:ext>
            </a:extLst>
          </p:cNvPr>
          <p:cNvSpPr/>
          <p:nvPr/>
        </p:nvSpPr>
        <p:spPr>
          <a:xfrm>
            <a:off x="1041722" y="1863524"/>
            <a:ext cx="3020992" cy="3356658"/>
          </a:xfrm>
          <a:prstGeom prst="noSmoking">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solidFill>
                <a:schemeClr val="tx1"/>
              </a:solidFill>
              <a:latin typeface="IBM Plex Sans" panose="020B0503050000000000" pitchFamily="34" charset="0"/>
            </a:endParaRPr>
          </a:p>
        </p:txBody>
      </p:sp>
      <p:sp>
        <p:nvSpPr>
          <p:cNvPr id="6" name="Text Placeholder 5">
            <a:extLst>
              <a:ext uri="{FF2B5EF4-FFF2-40B4-BE49-F238E27FC236}">
                <a16:creationId xmlns:a16="http://schemas.microsoft.com/office/drawing/2014/main" id="{2FDBF760-93AE-3041-889E-AEF4758FB7D4}"/>
              </a:ext>
            </a:extLst>
          </p:cNvPr>
          <p:cNvSpPr>
            <a:spLocks noGrp="1"/>
          </p:cNvSpPr>
          <p:nvPr>
            <p:ph type="body" sz="quarter" idx="11"/>
          </p:nvPr>
        </p:nvSpPr>
        <p:spPr/>
        <p:txBody>
          <a:bodyPr/>
          <a:lstStyle/>
          <a:p>
            <a:r>
              <a:rPr lang="en-US" dirty="0"/>
              <a:t>IBM </a:t>
            </a:r>
            <a:r>
              <a:rPr lang="en-US" dirty="0" err="1"/>
              <a:t>i</a:t>
            </a:r>
            <a:r>
              <a:rPr lang="en-US" dirty="0"/>
              <a:t> Clients Need a Low-cost First Step</a:t>
            </a:r>
          </a:p>
        </p:txBody>
      </p:sp>
      <p:sp>
        <p:nvSpPr>
          <p:cNvPr id="7" name="Text Placeholder 6">
            <a:extLst>
              <a:ext uri="{FF2B5EF4-FFF2-40B4-BE49-F238E27FC236}">
                <a16:creationId xmlns:a16="http://schemas.microsoft.com/office/drawing/2014/main" id="{DF0387B7-A0B6-5748-A535-7F98B9A48AEE}"/>
              </a:ext>
            </a:extLst>
          </p:cNvPr>
          <p:cNvSpPr>
            <a:spLocks noGrp="1"/>
          </p:cNvSpPr>
          <p:nvPr>
            <p:ph type="body" sz="quarter" idx="14"/>
          </p:nvPr>
        </p:nvSpPr>
        <p:spPr/>
        <p:txBody>
          <a:bodyPr/>
          <a:lstStyle/>
          <a:p>
            <a:endParaRPr lang="en-US"/>
          </a:p>
        </p:txBody>
      </p:sp>
      <p:graphicFrame>
        <p:nvGraphicFramePr>
          <p:cNvPr id="8" name="Content Placeholder 7">
            <a:extLst>
              <a:ext uri="{FF2B5EF4-FFF2-40B4-BE49-F238E27FC236}">
                <a16:creationId xmlns:a16="http://schemas.microsoft.com/office/drawing/2014/main" id="{B688A029-67E7-5A40-8006-7A4089BC0086}"/>
              </a:ext>
            </a:extLst>
          </p:cNvPr>
          <p:cNvGraphicFramePr>
            <a:graphicFrameLocks noGrp="1"/>
          </p:cNvGraphicFramePr>
          <p:nvPr>
            <p:ph idx="1"/>
            <p:extLst>
              <p:ext uri="{D42A27DB-BD31-4B8C-83A1-F6EECF244321}">
                <p14:modId xmlns:p14="http://schemas.microsoft.com/office/powerpoint/2010/main" val="328522719"/>
              </p:ext>
            </p:extLst>
          </p:nvPr>
        </p:nvGraphicFramePr>
        <p:xfrm>
          <a:off x="379413" y="1714500"/>
          <a:ext cx="11431587" cy="438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733FE426-9A2C-D140-8419-70E60754C0F2}"/>
              </a:ext>
            </a:extLst>
          </p:cNvPr>
          <p:cNvSpPr>
            <a:spLocks noGrp="1"/>
          </p:cNvSpPr>
          <p:nvPr>
            <p:ph type="title"/>
          </p:nvPr>
        </p:nvSpPr>
        <p:spPr/>
        <p:txBody>
          <a:bodyPr/>
          <a:lstStyle/>
          <a:p>
            <a:r>
              <a:rPr lang="en-US" dirty="0"/>
              <a:t>Our current solution set has a gap</a:t>
            </a:r>
          </a:p>
        </p:txBody>
      </p:sp>
    </p:spTree>
    <p:extLst>
      <p:ext uri="{BB962C8B-B14F-4D97-AF65-F5344CB8AC3E}">
        <p14:creationId xmlns:p14="http://schemas.microsoft.com/office/powerpoint/2010/main" val="1825531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991975AB-2EB6-F34D-A9F0-8BDCDE4A4B15}"/>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defTabSz="914400"/>
            <a:r>
              <a:rPr lang="en-US" sz="5600" kern="1200">
                <a:solidFill>
                  <a:srgbClr val="FFFFFF"/>
                </a:solidFill>
                <a:latin typeface="+mj-lt"/>
                <a:ea typeface="+mj-ea"/>
                <a:cs typeface="+mj-cs"/>
              </a:rPr>
              <a:t>Better Insights Faster with i-DASH</a:t>
            </a:r>
          </a:p>
        </p:txBody>
      </p:sp>
      <p:cxnSp>
        <p:nvCxnSpPr>
          <p:cNvPr id="40" name="Straight Connector 39">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0" name="Arc 49">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4351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662A15-611B-A947-80A0-1C0F6407C1C8}"/>
              </a:ext>
            </a:extLst>
          </p:cNvPr>
          <p:cNvSpPr>
            <a:spLocks noGrp="1"/>
          </p:cNvSpPr>
          <p:nvPr>
            <p:ph type="body" sz="quarter" idx="11"/>
          </p:nvPr>
        </p:nvSpPr>
        <p:spPr/>
        <p:txBody>
          <a:bodyPr/>
          <a:lstStyle/>
          <a:p>
            <a:r>
              <a:rPr lang="en-US" dirty="0" err="1"/>
              <a:t>i</a:t>
            </a:r>
            <a:r>
              <a:rPr lang="en-US" dirty="0"/>
              <a:t>-DASH Interface</a:t>
            </a:r>
          </a:p>
        </p:txBody>
      </p:sp>
      <p:sp>
        <p:nvSpPr>
          <p:cNvPr id="8" name="Text Placeholder 7">
            <a:extLst>
              <a:ext uri="{FF2B5EF4-FFF2-40B4-BE49-F238E27FC236}">
                <a16:creationId xmlns:a16="http://schemas.microsoft.com/office/drawing/2014/main" id="{0D1513AF-E1B9-104B-90B3-E1D2E9C7C583}"/>
              </a:ext>
            </a:extLst>
          </p:cNvPr>
          <p:cNvSpPr>
            <a:spLocks noGrp="1"/>
          </p:cNvSpPr>
          <p:nvPr>
            <p:ph type="body" sz="quarter" idx="14"/>
          </p:nvPr>
        </p:nvSpPr>
        <p:spPr/>
        <p:txBody>
          <a:bodyPr/>
          <a:lstStyle/>
          <a:p>
            <a:r>
              <a:rPr lang="en-US" dirty="0"/>
              <a:t>https://tinyurl.com/y74rhvep</a:t>
            </a:r>
          </a:p>
        </p:txBody>
      </p:sp>
      <p:pic>
        <p:nvPicPr>
          <p:cNvPr id="13" name="Content Placeholder 12">
            <a:extLst>
              <a:ext uri="{FF2B5EF4-FFF2-40B4-BE49-F238E27FC236}">
                <a16:creationId xmlns:a16="http://schemas.microsoft.com/office/drawing/2014/main" id="{C61D7693-3FBC-2B44-A7D3-A54AB578276B}"/>
              </a:ext>
            </a:extLst>
          </p:cNvPr>
          <p:cNvPicPr>
            <a:picLocks noGrp="1" noChangeAspect="1"/>
          </p:cNvPicPr>
          <p:nvPr>
            <p:ph idx="1"/>
          </p:nvPr>
        </p:nvPicPr>
        <p:blipFill>
          <a:blip r:embed="rId2"/>
          <a:stretch>
            <a:fillRect/>
          </a:stretch>
        </p:blipFill>
        <p:spPr>
          <a:xfrm>
            <a:off x="3244770" y="1369329"/>
            <a:ext cx="8506423" cy="4581747"/>
          </a:xfrm>
          <a:prstGeom prst="rect">
            <a:avLst/>
          </a:prstGeom>
        </p:spPr>
      </p:pic>
      <p:sp>
        <p:nvSpPr>
          <p:cNvPr id="14" name="Content Placeholder 13">
            <a:extLst>
              <a:ext uri="{FF2B5EF4-FFF2-40B4-BE49-F238E27FC236}">
                <a16:creationId xmlns:a16="http://schemas.microsoft.com/office/drawing/2014/main" id="{CE9DD532-F4BB-0C46-87C5-AD3F808746C3}"/>
              </a:ext>
            </a:extLst>
          </p:cNvPr>
          <p:cNvSpPr>
            <a:spLocks noGrp="1"/>
          </p:cNvSpPr>
          <p:nvPr>
            <p:ph idx="13"/>
          </p:nvPr>
        </p:nvSpPr>
        <p:spPr>
          <a:xfrm>
            <a:off x="381000" y="1850814"/>
            <a:ext cx="2697866" cy="3156372"/>
          </a:xfrm>
        </p:spPr>
        <p:txBody>
          <a:bodyPr/>
          <a:lstStyle/>
          <a:p>
            <a:pPr marL="285750" indent="-285750">
              <a:buFont typeface="Arial" panose="020B0604020202020204" pitchFamily="34" charset="0"/>
              <a:buChar char="•"/>
            </a:pPr>
            <a:r>
              <a:rPr lang="en-US" dirty="0"/>
              <a:t>Tabs break the results into subject areas (data, network, logging, etc.)</a:t>
            </a:r>
          </a:p>
          <a:p>
            <a:pPr marL="285750" indent="-285750">
              <a:buFont typeface="Arial" panose="020B0604020202020204" pitchFamily="34" charset="0"/>
              <a:buChar char="•"/>
            </a:pPr>
            <a:r>
              <a:rPr lang="en-US" dirty="0"/>
              <a:t>Drill down into desired details</a:t>
            </a:r>
          </a:p>
          <a:p>
            <a:pPr marL="285750" indent="-285750">
              <a:buFont typeface="Arial" panose="020B0604020202020204" pitchFamily="34" charset="0"/>
              <a:buChar char="•"/>
            </a:pPr>
            <a:r>
              <a:rPr lang="en-US" dirty="0"/>
              <a:t>Clients can purchase a single snapshot or a subscription to a live dashboard</a:t>
            </a:r>
          </a:p>
        </p:txBody>
      </p:sp>
      <p:sp>
        <p:nvSpPr>
          <p:cNvPr id="5" name="Title 4">
            <a:extLst>
              <a:ext uri="{FF2B5EF4-FFF2-40B4-BE49-F238E27FC236}">
                <a16:creationId xmlns:a16="http://schemas.microsoft.com/office/drawing/2014/main" id="{E123F152-16CE-D647-8B93-F0668C903431}"/>
              </a:ext>
            </a:extLst>
          </p:cNvPr>
          <p:cNvSpPr>
            <a:spLocks noGrp="1"/>
          </p:cNvSpPr>
          <p:nvPr>
            <p:ph type="title"/>
          </p:nvPr>
        </p:nvSpPr>
        <p:spPr/>
        <p:txBody>
          <a:bodyPr/>
          <a:lstStyle/>
          <a:p>
            <a:r>
              <a:rPr lang="en-US" dirty="0"/>
              <a:t>Meaningful insights, simple to consume</a:t>
            </a:r>
          </a:p>
        </p:txBody>
      </p:sp>
    </p:spTree>
    <p:extLst>
      <p:ext uri="{BB962C8B-B14F-4D97-AF65-F5344CB8AC3E}">
        <p14:creationId xmlns:p14="http://schemas.microsoft.com/office/powerpoint/2010/main" val="284809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64AD3B6-6D53-FF45-8E96-810829F2DB37}"/>
              </a:ext>
            </a:extLst>
          </p:cNvPr>
          <p:cNvSpPr>
            <a:spLocks noGrp="1"/>
          </p:cNvSpPr>
          <p:nvPr>
            <p:ph type="body" sz="quarter" idx="11"/>
          </p:nvPr>
        </p:nvSpPr>
        <p:spPr/>
        <p:txBody>
          <a:bodyPr/>
          <a:lstStyle/>
          <a:p>
            <a:r>
              <a:rPr lang="en-US" dirty="0"/>
              <a:t>A 12-week Discovery requires the involvement of a third-party vendor</a:t>
            </a:r>
          </a:p>
        </p:txBody>
      </p:sp>
      <p:sp>
        <p:nvSpPr>
          <p:cNvPr id="9" name="Text Placeholder 8">
            <a:extLst>
              <a:ext uri="{FF2B5EF4-FFF2-40B4-BE49-F238E27FC236}">
                <a16:creationId xmlns:a16="http://schemas.microsoft.com/office/drawing/2014/main" id="{59DD9C0C-5349-7D45-9C8E-4766930B90C3}"/>
              </a:ext>
            </a:extLst>
          </p:cNvPr>
          <p:cNvSpPr>
            <a:spLocks noGrp="1"/>
          </p:cNvSpPr>
          <p:nvPr>
            <p:ph type="body" sz="quarter" idx="14"/>
          </p:nvPr>
        </p:nvSpPr>
        <p:spPr/>
        <p:txBody>
          <a:bodyPr/>
          <a:lstStyle/>
          <a:p>
            <a:endParaRPr lang="en-US"/>
          </a:p>
        </p:txBody>
      </p:sp>
      <p:graphicFrame>
        <p:nvGraphicFramePr>
          <p:cNvPr id="10" name="Content Placeholder 9">
            <a:extLst>
              <a:ext uri="{FF2B5EF4-FFF2-40B4-BE49-F238E27FC236}">
                <a16:creationId xmlns:a16="http://schemas.microsoft.com/office/drawing/2014/main" id="{E303EE22-AE8A-A742-B0A7-200CC7D2B6B4}"/>
              </a:ext>
            </a:extLst>
          </p:cNvPr>
          <p:cNvGraphicFramePr>
            <a:graphicFrameLocks noGrp="1"/>
          </p:cNvGraphicFramePr>
          <p:nvPr>
            <p:ph idx="1"/>
            <p:extLst>
              <p:ext uri="{D42A27DB-BD31-4B8C-83A1-F6EECF244321}">
                <p14:modId xmlns:p14="http://schemas.microsoft.com/office/powerpoint/2010/main" val="2151673423"/>
              </p:ext>
            </p:extLst>
          </p:nvPr>
        </p:nvGraphicFramePr>
        <p:xfrm>
          <a:off x="342902" y="1047750"/>
          <a:ext cx="11429999" cy="5668256"/>
        </p:xfrm>
        <a:graphic>
          <a:graphicData uri="http://schemas.openxmlformats.org/drawingml/2006/table">
            <a:tbl>
              <a:tblPr firstRow="1" bandRow="1">
                <a:tableStyleId>{5C22544A-7EE6-4342-B048-85BDC9FD1C3A}</a:tableStyleId>
              </a:tblPr>
              <a:tblGrid>
                <a:gridCol w="2389188">
                  <a:extLst>
                    <a:ext uri="{9D8B030D-6E8A-4147-A177-3AD203B41FA5}">
                      <a16:colId xmlns:a16="http://schemas.microsoft.com/office/drawing/2014/main" val="2548725953"/>
                    </a:ext>
                  </a:extLst>
                </a:gridCol>
                <a:gridCol w="6447036">
                  <a:extLst>
                    <a:ext uri="{9D8B030D-6E8A-4147-A177-3AD203B41FA5}">
                      <a16:colId xmlns:a16="http://schemas.microsoft.com/office/drawing/2014/main" val="3086925944"/>
                    </a:ext>
                  </a:extLst>
                </a:gridCol>
                <a:gridCol w="1174717">
                  <a:extLst>
                    <a:ext uri="{9D8B030D-6E8A-4147-A177-3AD203B41FA5}">
                      <a16:colId xmlns:a16="http://schemas.microsoft.com/office/drawing/2014/main" val="1260270961"/>
                    </a:ext>
                  </a:extLst>
                </a:gridCol>
                <a:gridCol w="1419058">
                  <a:extLst>
                    <a:ext uri="{9D8B030D-6E8A-4147-A177-3AD203B41FA5}">
                      <a16:colId xmlns:a16="http://schemas.microsoft.com/office/drawing/2014/main" val="1472576457"/>
                    </a:ext>
                  </a:extLst>
                </a:gridCol>
              </a:tblGrid>
              <a:tr h="407832">
                <a:tc gridSpan="2">
                  <a:txBody>
                    <a:bodyPr/>
                    <a:lstStyle/>
                    <a:p>
                      <a:pPr algn="ctr"/>
                      <a:r>
                        <a:rPr lang="en-US" sz="1400" dirty="0"/>
                        <a:t>Function/Capability</a:t>
                      </a:r>
                    </a:p>
                  </a:txBody>
                  <a:tcPr/>
                </a:tc>
                <a:tc hMerge="1">
                  <a:txBody>
                    <a:bodyPr/>
                    <a:lstStyle/>
                    <a:p>
                      <a:endParaRPr lang="en-US" sz="1400" dirty="0"/>
                    </a:p>
                  </a:txBody>
                  <a:tcPr/>
                </a:tc>
                <a:tc>
                  <a:txBody>
                    <a:bodyPr/>
                    <a:lstStyle/>
                    <a:p>
                      <a:r>
                        <a:rPr lang="en-US" sz="1200" dirty="0" err="1"/>
                        <a:t>i</a:t>
                      </a:r>
                      <a:r>
                        <a:rPr lang="en-US" sz="1200" dirty="0"/>
                        <a:t>-DASH</a:t>
                      </a:r>
                    </a:p>
                  </a:txBody>
                  <a:tcPr/>
                </a:tc>
                <a:tc>
                  <a:txBody>
                    <a:bodyPr/>
                    <a:lstStyle/>
                    <a:p>
                      <a:r>
                        <a:rPr lang="en-US" sz="1200" dirty="0"/>
                        <a:t>12-week Discovery</a:t>
                      </a:r>
                    </a:p>
                  </a:txBody>
                  <a:tcPr/>
                </a:tc>
                <a:extLst>
                  <a:ext uri="{0D108BD9-81ED-4DB2-BD59-A6C34878D82A}">
                    <a16:rowId xmlns:a16="http://schemas.microsoft.com/office/drawing/2014/main" val="3525755544"/>
                  </a:ext>
                </a:extLst>
              </a:tr>
              <a:tr h="308546">
                <a:tc rowSpan="5">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400" b="1" dirty="0"/>
                        <a:t>System Analysis</a:t>
                      </a:r>
                    </a:p>
                  </a:txBody>
                  <a:tcPr/>
                </a:tc>
                <a:tc>
                  <a:txBody>
                    <a:bodyPr/>
                    <a:lstStyle/>
                    <a:p>
                      <a:r>
                        <a:rPr lang="en-US" sz="1200" dirty="0"/>
                        <a:t>Storage</a:t>
                      </a:r>
                    </a:p>
                  </a:txBody>
                  <a:tcPr/>
                </a:tc>
                <a:tc>
                  <a:txBody>
                    <a:bodyPr/>
                    <a:lstStyle/>
                    <a:p>
                      <a:pPr marL="0" indent="0">
                        <a:buClr>
                          <a:schemeClr val="tx1"/>
                        </a:buClr>
                        <a:buFontTx/>
                        <a:buNone/>
                      </a:pPr>
                      <a:r>
                        <a:rPr lang="en-US" sz="1200" dirty="0"/>
                        <a:t>✔️</a:t>
                      </a:r>
                    </a:p>
                  </a:txBody>
                  <a:tcPr/>
                </a:tc>
                <a:tc>
                  <a:txBody>
                    <a:bodyPr/>
                    <a:lstStyle/>
                    <a:p>
                      <a:endParaRPr lang="en-US" sz="1200"/>
                    </a:p>
                  </a:txBody>
                  <a:tcPr/>
                </a:tc>
                <a:extLst>
                  <a:ext uri="{0D108BD9-81ED-4DB2-BD59-A6C34878D82A}">
                    <a16:rowId xmlns:a16="http://schemas.microsoft.com/office/drawing/2014/main" val="4099602099"/>
                  </a:ext>
                </a:extLst>
              </a:tr>
              <a:tr h="308546">
                <a:tc vMerge="1">
                  <a:txBody>
                    <a:bodyPr/>
                    <a:lstStyle/>
                    <a:p>
                      <a:endParaRPr lang="en-US" sz="1400" dirty="0"/>
                    </a:p>
                  </a:txBody>
                  <a:tcPr/>
                </a:tc>
                <a:tc>
                  <a:txBody>
                    <a:bodyPr/>
                    <a:lstStyle/>
                    <a:p>
                      <a:r>
                        <a:rPr lang="en-US" sz="1200" dirty="0"/>
                        <a:t>Tables, indexes, journals, reports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endParaRPr lang="en-US" sz="1200"/>
                    </a:p>
                  </a:txBody>
                  <a:tcPr/>
                </a:tc>
                <a:extLst>
                  <a:ext uri="{0D108BD9-81ED-4DB2-BD59-A6C34878D82A}">
                    <a16:rowId xmlns:a16="http://schemas.microsoft.com/office/drawing/2014/main" val="984576756"/>
                  </a:ext>
                </a:extLst>
              </a:tr>
              <a:tr h="308546">
                <a:tc vMerge="1">
                  <a:txBody>
                    <a:bodyPr/>
                    <a:lstStyle/>
                    <a:p>
                      <a:endParaRPr lang="en-US" sz="1400" dirty="0"/>
                    </a:p>
                  </a:txBody>
                  <a:tcPr/>
                </a:tc>
                <a:tc>
                  <a:txBody>
                    <a:bodyPr/>
                    <a:lstStyle/>
                    <a:p>
                      <a:r>
                        <a:rPr lang="en-US" sz="1200" dirty="0"/>
                        <a:t>Jobs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endParaRPr lang="en-US" sz="1200"/>
                    </a:p>
                  </a:txBody>
                  <a:tcPr/>
                </a:tc>
                <a:extLst>
                  <a:ext uri="{0D108BD9-81ED-4DB2-BD59-A6C34878D82A}">
                    <a16:rowId xmlns:a16="http://schemas.microsoft.com/office/drawing/2014/main" val="1790090557"/>
                  </a:ext>
                </a:extLst>
              </a:tr>
              <a:tr h="308546">
                <a:tc vMerge="1">
                  <a:txBody>
                    <a:bodyPr/>
                    <a:lstStyle/>
                    <a:p>
                      <a:endParaRPr lang="en-US" sz="1400" dirty="0"/>
                    </a:p>
                  </a:txBody>
                  <a:tcPr/>
                </a:tc>
                <a:tc>
                  <a:txBody>
                    <a:bodyPr/>
                    <a:lstStyle/>
                    <a:p>
                      <a:r>
                        <a:rPr lang="en-US" sz="1200" dirty="0"/>
                        <a:t>Users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endParaRPr lang="en-US" sz="1200"/>
                    </a:p>
                  </a:txBody>
                  <a:tcPr/>
                </a:tc>
                <a:extLst>
                  <a:ext uri="{0D108BD9-81ED-4DB2-BD59-A6C34878D82A}">
                    <a16:rowId xmlns:a16="http://schemas.microsoft.com/office/drawing/2014/main" val="4108135445"/>
                  </a:ext>
                </a:extLst>
              </a:tr>
              <a:tr h="308546">
                <a:tc vMerge="1">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en-US" sz="1200" dirty="0"/>
                        <a:t>High level system performance</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endParaRPr lang="en-US" sz="1200" dirty="0"/>
                    </a:p>
                  </a:txBody>
                  <a:tcPr/>
                </a:tc>
                <a:extLst>
                  <a:ext uri="{0D108BD9-81ED-4DB2-BD59-A6C34878D82A}">
                    <a16:rowId xmlns:a16="http://schemas.microsoft.com/office/drawing/2014/main" val="3967139535"/>
                  </a:ext>
                </a:extLst>
              </a:tr>
              <a:tr h="308546">
                <a:tc rowSpan="2">
                  <a:txBody>
                    <a:bodyPr/>
                    <a:lstStyle/>
                    <a:p>
                      <a:r>
                        <a:rPr lang="en-US" sz="1400" b="1" dirty="0"/>
                        <a:t>Security Analysis</a:t>
                      </a:r>
                    </a:p>
                  </a:txBody>
                  <a:tcPr/>
                </a:tc>
                <a:tc>
                  <a:txBody>
                    <a:bodyPr/>
                    <a:lstStyle/>
                    <a:p>
                      <a:r>
                        <a:rPr lang="en-US" sz="1200" dirty="0"/>
                        <a:t>Network connections</a:t>
                      </a:r>
                    </a:p>
                  </a:txBody>
                  <a:tcPr/>
                </a:tc>
                <a:tc>
                  <a:txBody>
                    <a:bodyPr/>
                    <a:lstStyle/>
                    <a:p>
                      <a:pPr marL="0" indent="0">
                        <a:buClr>
                          <a:schemeClr val="tx1"/>
                        </a:buClr>
                        <a:buFontTx/>
                        <a:buNone/>
                      </a:pPr>
                      <a:r>
                        <a:rPr lang="en-US" sz="1200" dirty="0"/>
                        <a:t>✔️</a:t>
                      </a:r>
                    </a:p>
                  </a:txBody>
                  <a:tcPr/>
                </a:tc>
                <a:tc>
                  <a:txBody>
                    <a:bodyPr/>
                    <a:lstStyle/>
                    <a:p>
                      <a:endParaRPr lang="en-US" sz="1200"/>
                    </a:p>
                  </a:txBody>
                  <a:tcPr/>
                </a:tc>
                <a:extLst>
                  <a:ext uri="{0D108BD9-81ED-4DB2-BD59-A6C34878D82A}">
                    <a16:rowId xmlns:a16="http://schemas.microsoft.com/office/drawing/2014/main" val="2001726095"/>
                  </a:ext>
                </a:extLst>
              </a:tr>
              <a:tr h="308546">
                <a:tc vMerge="1">
                  <a:txBody>
                    <a:bodyPr/>
                    <a:lstStyle/>
                    <a:p>
                      <a:endParaRPr lang="en-US" sz="1400" dirty="0"/>
                    </a:p>
                  </a:txBody>
                  <a:tcPr/>
                </a:tc>
                <a:tc>
                  <a:txBody>
                    <a:bodyPr/>
                    <a:lstStyle/>
                    <a:p>
                      <a:r>
                        <a:rPr lang="en-US" sz="1200" dirty="0"/>
                        <a:t>Object Security</a:t>
                      </a:r>
                    </a:p>
                  </a:txBody>
                  <a:tcPr/>
                </a:tc>
                <a:tc>
                  <a:txBody>
                    <a:bodyPr/>
                    <a:lstStyle/>
                    <a:p>
                      <a:pPr marL="0" marR="0" lvl="0" indent="0" algn="l" defTabSz="914363" rtl="0" eaLnBrk="1" fontAlgn="auto" latinLnBrk="0" hangingPunct="1">
                        <a:lnSpc>
                          <a:spcPct val="100000"/>
                        </a:lnSpc>
                        <a:spcBef>
                          <a:spcPts val="0"/>
                        </a:spcBef>
                        <a:spcAft>
                          <a:spcPts val="0"/>
                        </a:spcAft>
                        <a:buClr>
                          <a:schemeClr val="tx1"/>
                        </a:buClr>
                        <a:buSzTx/>
                        <a:buFontTx/>
                        <a:buNone/>
                        <a:tabLst/>
                        <a:defRPr/>
                      </a:pPr>
                      <a:r>
                        <a:rPr lang="en-US" sz="1200" dirty="0"/>
                        <a:t>✔️</a:t>
                      </a:r>
                    </a:p>
                  </a:txBody>
                  <a:tcPr/>
                </a:tc>
                <a:tc>
                  <a:txBody>
                    <a:bodyPr/>
                    <a:lstStyle/>
                    <a:p>
                      <a:endParaRPr lang="en-US" sz="1200" dirty="0"/>
                    </a:p>
                  </a:txBody>
                  <a:tcPr/>
                </a:tc>
                <a:extLst>
                  <a:ext uri="{0D108BD9-81ED-4DB2-BD59-A6C34878D82A}">
                    <a16:rowId xmlns:a16="http://schemas.microsoft.com/office/drawing/2014/main" val="2573741119"/>
                  </a:ext>
                </a:extLst>
              </a:tr>
              <a:tr h="308546">
                <a:tc rowSpan="5">
                  <a:txBody>
                    <a:bodyPr/>
                    <a:lstStyle/>
                    <a:p>
                      <a:r>
                        <a:rPr lang="en-US" sz="1400" b="1" dirty="0"/>
                        <a:t>Data Analysis</a:t>
                      </a:r>
                    </a:p>
                  </a:txBody>
                  <a:tcPr/>
                </a:tc>
                <a:tc>
                  <a:txBody>
                    <a:bodyPr/>
                    <a:lstStyle/>
                    <a:p>
                      <a:r>
                        <a:rPr lang="en-US" sz="1200" dirty="0"/>
                        <a:t>Data classification by usage and activity</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1960978944"/>
                  </a:ext>
                </a:extLst>
              </a:tr>
              <a:tr h="308546">
                <a:tc vMerge="1">
                  <a:txBody>
                    <a:bodyPr/>
                    <a:lstStyle/>
                    <a:p>
                      <a:endParaRPr lang="en-US" sz="1400" dirty="0"/>
                    </a:p>
                  </a:txBody>
                  <a:tcPr/>
                </a:tc>
                <a:tc>
                  <a:txBody>
                    <a:bodyPr/>
                    <a:lstStyle/>
                    <a:p>
                      <a:r>
                        <a:rPr lang="en-US" sz="1200" dirty="0"/>
                        <a:t>Data classification by type</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2363926665"/>
                  </a:ext>
                </a:extLst>
              </a:tr>
              <a:tr h="308546">
                <a:tc vMerge="1">
                  <a:txBody>
                    <a:bodyPr/>
                    <a:lstStyle/>
                    <a:p>
                      <a:endParaRPr lang="en-US" sz="1400" dirty="0"/>
                    </a:p>
                  </a:txBody>
                  <a:tcPr/>
                </a:tc>
                <a:tc>
                  <a:txBody>
                    <a:bodyPr/>
                    <a:lstStyle/>
                    <a:p>
                      <a:r>
                        <a:rPr lang="en-US" sz="1200" dirty="0"/>
                        <a:t>Data fragmentation status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71146042"/>
                  </a:ext>
                </a:extLst>
              </a:tr>
              <a:tr h="308546">
                <a:tc vMerge="1">
                  <a:txBody>
                    <a:bodyPr/>
                    <a:lstStyle/>
                    <a:p>
                      <a:endParaRPr lang="en-US" sz="1400" dirty="0"/>
                    </a:p>
                  </a:txBody>
                  <a:tcPr/>
                </a:tc>
                <a:tc>
                  <a:txBody>
                    <a:bodyPr/>
                    <a:lstStyle/>
                    <a:p>
                      <a:r>
                        <a:rPr lang="en-US" sz="1200" dirty="0"/>
                        <a:t>Orphaned records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3962320045"/>
                  </a:ext>
                </a:extLst>
              </a:tr>
              <a:tr h="308546">
                <a:tc vMerge="1">
                  <a:txBody>
                    <a:bodyPr/>
                    <a:lstStyle/>
                    <a:p>
                      <a:endParaRPr lang="en-US" sz="1400" dirty="0"/>
                    </a:p>
                  </a:txBody>
                  <a:tcPr/>
                </a:tc>
                <a:tc>
                  <a:txBody>
                    <a:bodyPr/>
                    <a:lstStyle/>
                    <a:p>
                      <a:r>
                        <a:rPr lang="en-US" sz="1200" dirty="0"/>
                        <a:t>Abandoned tables</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2951855939"/>
                  </a:ext>
                </a:extLst>
              </a:tr>
              <a:tr h="308546">
                <a:tc rowSpan="5">
                  <a:txBody>
                    <a:bodyPr/>
                    <a:lstStyle/>
                    <a:p>
                      <a:r>
                        <a:rPr lang="en-US" sz="1400" b="1" dirty="0"/>
                        <a:t>Application Analysis</a:t>
                      </a:r>
                    </a:p>
                  </a:txBody>
                  <a:tcPr/>
                </a:tc>
                <a:tc>
                  <a:txBody>
                    <a:bodyPr/>
                    <a:lstStyle/>
                    <a:p>
                      <a:r>
                        <a:rPr lang="en-US" sz="1200" dirty="0"/>
                        <a:t>Application Summary</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indent="0">
                        <a:buClr>
                          <a:schemeClr val="tx1"/>
                        </a:buClr>
                        <a:buFontTx/>
                        <a:buNone/>
                      </a:pPr>
                      <a:r>
                        <a:rPr lang="en-US" sz="1200" dirty="0"/>
                        <a:t>✔️</a:t>
                      </a:r>
                    </a:p>
                  </a:txBody>
                  <a:tcPr/>
                </a:tc>
                <a:extLst>
                  <a:ext uri="{0D108BD9-81ED-4DB2-BD59-A6C34878D82A}">
                    <a16:rowId xmlns:a16="http://schemas.microsoft.com/office/drawing/2014/main" val="611358903"/>
                  </a:ext>
                </a:extLst>
              </a:tr>
              <a:tr h="308546">
                <a:tc vMerge="1">
                  <a:txBody>
                    <a:bodyPr/>
                    <a:lstStyle/>
                    <a:p>
                      <a:endParaRPr lang="en-US" sz="1400" dirty="0"/>
                    </a:p>
                  </a:txBody>
                  <a:tcPr/>
                </a:tc>
                <a:tc>
                  <a:txBody>
                    <a:bodyPr/>
                    <a:lstStyle/>
                    <a:p>
                      <a:r>
                        <a:rPr lang="en-US" sz="1200" dirty="0"/>
                        <a:t>Dead code</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2568326161"/>
                  </a:ext>
                </a:extLst>
              </a:tr>
              <a:tr h="308546">
                <a:tc vMerge="1">
                  <a:txBody>
                    <a:bodyPr/>
                    <a:lstStyle/>
                    <a:p>
                      <a:endParaRPr lang="en-US" sz="1400" dirty="0"/>
                    </a:p>
                  </a:txBody>
                  <a:tcPr/>
                </a:tc>
                <a:tc>
                  <a:txBody>
                    <a:bodyPr/>
                    <a:lstStyle/>
                    <a:p>
                      <a:r>
                        <a:rPr lang="en-US" sz="1200" dirty="0"/>
                        <a:t>Current-statue architecture analysis</a:t>
                      </a:r>
                    </a:p>
                  </a:txBody>
                  <a:tcPr/>
                </a:tc>
                <a:tc>
                  <a:txBody>
                    <a:bodyPr/>
                    <a:lstStyle/>
                    <a:p>
                      <a:endParaRPr lang="en-US" sz="1200"/>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1799988954"/>
                  </a:ext>
                </a:extLst>
              </a:tr>
              <a:tr h="308546">
                <a:tc vMerge="1">
                  <a:txBody>
                    <a:bodyPr/>
                    <a:lstStyle/>
                    <a:p>
                      <a:endParaRPr lang="en-US" sz="1400" dirty="0"/>
                    </a:p>
                  </a:txBody>
                  <a:tcPr/>
                </a:tc>
                <a:tc>
                  <a:txBody>
                    <a:bodyPr/>
                    <a:lstStyle/>
                    <a:p>
                      <a:r>
                        <a:rPr lang="en-US" sz="1200" dirty="0"/>
                        <a:t>Application decomposition</a:t>
                      </a:r>
                    </a:p>
                  </a:txBody>
                  <a:tcPr/>
                </a:tc>
                <a:tc>
                  <a:txBody>
                    <a:bodyPr/>
                    <a:lstStyle/>
                    <a:p>
                      <a:endParaRPr lang="en-US" sz="1200"/>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1366556296"/>
                  </a:ext>
                </a:extLst>
              </a:tr>
              <a:tr h="244699">
                <a:tc vMerge="1">
                  <a:txBody>
                    <a:bodyPr/>
                    <a:lstStyle/>
                    <a:p>
                      <a:endParaRPr lang="en-US" sz="1400" dirty="0"/>
                    </a:p>
                  </a:txBody>
                  <a:tcPr/>
                </a:tc>
                <a:tc>
                  <a:txBody>
                    <a:bodyPr/>
                    <a:lstStyle/>
                    <a:p>
                      <a:r>
                        <a:rPr lang="en-US" sz="1200" dirty="0"/>
                        <a:t>Future-state architecture definition</a:t>
                      </a:r>
                    </a:p>
                  </a:txBody>
                  <a:tcPr/>
                </a:tc>
                <a:tc>
                  <a:txBody>
                    <a:bodyPr/>
                    <a:lstStyle/>
                    <a:p>
                      <a:endParaRPr lang="en-US" sz="1200"/>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1449708150"/>
                  </a:ext>
                </a:extLst>
              </a:tr>
            </a:tbl>
          </a:graphicData>
        </a:graphic>
      </p:graphicFrame>
      <p:sp>
        <p:nvSpPr>
          <p:cNvPr id="6" name="Title 5">
            <a:extLst>
              <a:ext uri="{FF2B5EF4-FFF2-40B4-BE49-F238E27FC236}">
                <a16:creationId xmlns:a16="http://schemas.microsoft.com/office/drawing/2014/main" id="{2E748CDF-52A5-AD4C-B597-8906B32A53E4}"/>
              </a:ext>
            </a:extLst>
          </p:cNvPr>
          <p:cNvSpPr>
            <a:spLocks noGrp="1"/>
          </p:cNvSpPr>
          <p:nvPr>
            <p:ph type="title"/>
          </p:nvPr>
        </p:nvSpPr>
        <p:spPr/>
        <p:txBody>
          <a:bodyPr/>
          <a:lstStyle/>
          <a:p>
            <a:r>
              <a:rPr lang="en-US" dirty="0" err="1"/>
              <a:t>i</a:t>
            </a:r>
            <a:r>
              <a:rPr lang="en-US" dirty="0"/>
              <a:t>-DASH Completes the Modernization Offering Suite</a:t>
            </a:r>
          </a:p>
        </p:txBody>
      </p:sp>
    </p:spTree>
    <p:extLst>
      <p:ext uri="{BB962C8B-B14F-4D97-AF65-F5344CB8AC3E}">
        <p14:creationId xmlns:p14="http://schemas.microsoft.com/office/powerpoint/2010/main" val="416956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5DF07-50C1-E644-B50C-8DE0811F54CE}"/>
              </a:ext>
            </a:extLst>
          </p:cNvPr>
          <p:cNvSpPr>
            <a:spLocks noGrp="1"/>
          </p:cNvSpPr>
          <p:nvPr>
            <p:ph type="title"/>
          </p:nvPr>
        </p:nvSpPr>
        <p:spPr/>
        <p:txBody>
          <a:bodyPr/>
          <a:lstStyle/>
          <a:p>
            <a:r>
              <a:rPr lang="en-US" dirty="0"/>
              <a:t>Consistent tooling, available with varied service offerings</a:t>
            </a:r>
          </a:p>
        </p:txBody>
      </p:sp>
      <p:sp>
        <p:nvSpPr>
          <p:cNvPr id="2" name="Text Placeholder 1">
            <a:extLst>
              <a:ext uri="{FF2B5EF4-FFF2-40B4-BE49-F238E27FC236}">
                <a16:creationId xmlns:a16="http://schemas.microsoft.com/office/drawing/2014/main" id="{930AB16F-3E99-F748-B033-1B6DA047353E}"/>
              </a:ext>
            </a:extLst>
          </p:cNvPr>
          <p:cNvSpPr>
            <a:spLocks noGrp="1"/>
          </p:cNvSpPr>
          <p:nvPr>
            <p:ph type="body" sz="quarter" idx="11"/>
          </p:nvPr>
        </p:nvSpPr>
        <p:spPr/>
        <p:txBody>
          <a:bodyPr/>
          <a:lstStyle/>
          <a:p>
            <a:r>
              <a:rPr lang="en-US" dirty="0"/>
              <a:t>T-Shirt sizing creates options</a:t>
            </a:r>
          </a:p>
        </p:txBody>
      </p:sp>
      <p:sp>
        <p:nvSpPr>
          <p:cNvPr id="10" name="Text Placeholder 9">
            <a:extLst>
              <a:ext uri="{FF2B5EF4-FFF2-40B4-BE49-F238E27FC236}">
                <a16:creationId xmlns:a16="http://schemas.microsoft.com/office/drawing/2014/main" id="{FB05B621-04FD-4240-A02C-F00775DC8DC8}"/>
              </a:ext>
            </a:extLst>
          </p:cNvPr>
          <p:cNvSpPr>
            <a:spLocks noGrp="1"/>
          </p:cNvSpPr>
          <p:nvPr>
            <p:ph type="body" sz="quarter" idx="15"/>
          </p:nvPr>
        </p:nvSpPr>
        <p:spPr/>
        <p:txBody>
          <a:bodyPr/>
          <a:lstStyle/>
          <a:p>
            <a:endParaRPr lang="en-US"/>
          </a:p>
        </p:txBody>
      </p:sp>
      <p:sp>
        <p:nvSpPr>
          <p:cNvPr id="7" name="Content Placeholder 6">
            <a:extLst>
              <a:ext uri="{FF2B5EF4-FFF2-40B4-BE49-F238E27FC236}">
                <a16:creationId xmlns:a16="http://schemas.microsoft.com/office/drawing/2014/main" id="{63476FE5-38FA-7B4B-ADB3-1EB44B094EA8}"/>
              </a:ext>
            </a:extLst>
          </p:cNvPr>
          <p:cNvSpPr>
            <a:spLocks noGrp="1"/>
          </p:cNvSpPr>
          <p:nvPr>
            <p:ph idx="10"/>
          </p:nvPr>
        </p:nvSpPr>
        <p:spPr>
          <a:xfrm>
            <a:off x="6223000" y="1319515"/>
            <a:ext cx="2667000" cy="4116085"/>
          </a:xfrm>
          <a:ln>
            <a:solidFill>
              <a:schemeClr val="bg2"/>
            </a:solidFill>
          </a:ln>
        </p:spPr>
        <p:txBody>
          <a:bodyPr/>
          <a:lstStyle/>
          <a:p>
            <a:r>
              <a:rPr lang="en-US" sz="2000" b="1" u="sng" dirty="0" err="1"/>
              <a:t>i</a:t>
            </a:r>
            <a:r>
              <a:rPr lang="en-US" sz="2000" b="1" u="sng" dirty="0"/>
              <a:t>-DASH Plus:</a:t>
            </a:r>
          </a:p>
          <a:p>
            <a:pPr marL="342900" indent="-342900">
              <a:buFont typeface="Arial" panose="020B0604020202020204" pitchFamily="34" charset="0"/>
              <a:buChar char="•"/>
            </a:pPr>
            <a:r>
              <a:rPr lang="en-US" sz="2000" b="1" dirty="0"/>
              <a:t>Snapshot updated monthly</a:t>
            </a:r>
          </a:p>
          <a:p>
            <a:pPr marL="342900" indent="-342900">
              <a:buFont typeface="Arial" panose="020B0604020202020204" pitchFamily="34" charset="0"/>
              <a:buChar char="•"/>
            </a:pPr>
            <a:r>
              <a:rPr lang="en-US" sz="2000" b="1" dirty="0"/>
              <a:t>In depth analysis, plus modernization recommendations</a:t>
            </a:r>
          </a:p>
          <a:p>
            <a:pPr marL="342900" indent="-342900">
              <a:buFont typeface="Arial" panose="020B0604020202020204" pitchFamily="34" charset="0"/>
              <a:buChar char="•"/>
            </a:pPr>
            <a:r>
              <a:rPr lang="en-US" sz="2000" b="1" dirty="0"/>
              <a:t>Up to 5 Readers, unlimited access to Dashboard</a:t>
            </a:r>
          </a:p>
          <a:p>
            <a:pPr marL="342900" indent="-342900">
              <a:buFont typeface="Arial" panose="020B0604020202020204" pitchFamily="34" charset="0"/>
              <a:buChar char="•"/>
            </a:pPr>
            <a:r>
              <a:rPr lang="en-US" sz="2000" b="1" dirty="0"/>
              <a:t>3 weeks initially, plus follow-up</a:t>
            </a:r>
          </a:p>
        </p:txBody>
      </p:sp>
      <p:sp>
        <p:nvSpPr>
          <p:cNvPr id="8" name="Content Placeholder 7">
            <a:extLst>
              <a:ext uri="{FF2B5EF4-FFF2-40B4-BE49-F238E27FC236}">
                <a16:creationId xmlns:a16="http://schemas.microsoft.com/office/drawing/2014/main" id="{202DA34B-891E-1A41-A22F-42C26E1C0C83}"/>
              </a:ext>
            </a:extLst>
          </p:cNvPr>
          <p:cNvSpPr>
            <a:spLocks noGrp="1"/>
          </p:cNvSpPr>
          <p:nvPr>
            <p:ph idx="12"/>
          </p:nvPr>
        </p:nvSpPr>
        <p:spPr>
          <a:xfrm>
            <a:off x="3302000" y="1319515"/>
            <a:ext cx="2667000" cy="4116085"/>
          </a:xfrm>
          <a:ln>
            <a:solidFill>
              <a:schemeClr val="bg2"/>
            </a:solidFill>
          </a:ln>
        </p:spPr>
        <p:txBody>
          <a:bodyPr/>
          <a:lstStyle/>
          <a:p>
            <a:r>
              <a:rPr lang="en-US" sz="2000" b="1" u="sng" dirty="0" err="1"/>
              <a:t>i</a:t>
            </a:r>
            <a:r>
              <a:rPr lang="en-US" sz="2000" b="1" u="sng" dirty="0"/>
              <a:t>-DASH Basic:</a:t>
            </a:r>
          </a:p>
          <a:p>
            <a:pPr marL="342900" indent="-342900">
              <a:buFont typeface="Arial" panose="020B0604020202020204" pitchFamily="34" charset="0"/>
              <a:buChar char="•"/>
            </a:pPr>
            <a:r>
              <a:rPr lang="en-US" sz="2000" b="1" dirty="0"/>
              <a:t>One-time snapshot</a:t>
            </a:r>
          </a:p>
          <a:p>
            <a:pPr marL="342900" indent="-342900">
              <a:buFont typeface="Arial" panose="020B0604020202020204" pitchFamily="34" charset="0"/>
              <a:buChar char="•"/>
            </a:pPr>
            <a:r>
              <a:rPr lang="en-US" sz="2000" b="1" dirty="0"/>
              <a:t>High level analysis provided at conclusion of engagement</a:t>
            </a:r>
          </a:p>
          <a:p>
            <a:pPr marL="342900" indent="-342900">
              <a:buFont typeface="Arial" panose="020B0604020202020204" pitchFamily="34" charset="0"/>
              <a:buChar char="•"/>
            </a:pPr>
            <a:r>
              <a:rPr lang="en-US" sz="2000" b="1" dirty="0"/>
              <a:t>Up to 2 Readers, unlimited access to Dashboard</a:t>
            </a:r>
          </a:p>
          <a:p>
            <a:pPr marL="342900" indent="-342900">
              <a:buFont typeface="Arial" panose="020B0604020202020204" pitchFamily="34" charset="0"/>
              <a:buChar char="•"/>
            </a:pPr>
            <a:r>
              <a:rPr lang="en-US" sz="2000" b="1" dirty="0"/>
              <a:t>3 weeks</a:t>
            </a:r>
          </a:p>
          <a:p>
            <a:endParaRPr lang="en-US" sz="2000" b="1" dirty="0"/>
          </a:p>
        </p:txBody>
      </p:sp>
      <p:sp>
        <p:nvSpPr>
          <p:cNvPr id="9" name="Content Placeholder 8">
            <a:extLst>
              <a:ext uri="{FF2B5EF4-FFF2-40B4-BE49-F238E27FC236}">
                <a16:creationId xmlns:a16="http://schemas.microsoft.com/office/drawing/2014/main" id="{B8E24D8C-EEA0-F743-A3EA-9A02E7B3C1B2}"/>
              </a:ext>
            </a:extLst>
          </p:cNvPr>
          <p:cNvSpPr>
            <a:spLocks noGrp="1"/>
          </p:cNvSpPr>
          <p:nvPr>
            <p:ph idx="13"/>
          </p:nvPr>
        </p:nvSpPr>
        <p:spPr>
          <a:xfrm>
            <a:off x="9144000" y="1319515"/>
            <a:ext cx="2667000" cy="4116085"/>
          </a:xfrm>
          <a:ln>
            <a:solidFill>
              <a:schemeClr val="bg2"/>
            </a:solidFill>
          </a:ln>
        </p:spPr>
        <p:txBody>
          <a:bodyPr/>
          <a:lstStyle/>
          <a:p>
            <a:r>
              <a:rPr lang="en-US" sz="2000" b="1" u="sng" dirty="0" err="1"/>
              <a:t>i</a:t>
            </a:r>
            <a:r>
              <a:rPr lang="en-US" sz="2000" b="1" u="sng" dirty="0"/>
              <a:t>-DASH Premium:</a:t>
            </a:r>
          </a:p>
          <a:p>
            <a:pPr marL="342900" indent="-342900">
              <a:buFont typeface="Arial" panose="020B0604020202020204" pitchFamily="34" charset="0"/>
              <a:buChar char="•"/>
            </a:pPr>
            <a:r>
              <a:rPr lang="en-US" sz="2000" b="1" dirty="0"/>
              <a:t>Snapshot updated daily</a:t>
            </a:r>
          </a:p>
          <a:p>
            <a:pPr marL="342900" indent="-342900">
              <a:buFont typeface="Arial" panose="020B0604020202020204" pitchFamily="34" charset="0"/>
              <a:buChar char="•"/>
            </a:pPr>
            <a:r>
              <a:rPr lang="en-US" sz="2000" b="1" dirty="0"/>
              <a:t>In-depth analysis, plus Mini-design thinking session</a:t>
            </a:r>
          </a:p>
          <a:p>
            <a:pPr marL="342900" indent="-342900">
              <a:buFont typeface="Arial" panose="020B0604020202020204" pitchFamily="34" charset="0"/>
              <a:buChar char="•"/>
            </a:pPr>
            <a:r>
              <a:rPr lang="en-US" sz="2000" b="1" dirty="0"/>
              <a:t>Up to 10 Readers, unlimited access to Dashboard</a:t>
            </a:r>
          </a:p>
          <a:p>
            <a:pPr marL="342900" indent="-342900">
              <a:buFont typeface="Arial" panose="020B0604020202020204" pitchFamily="34" charset="0"/>
              <a:buChar char="•"/>
            </a:pPr>
            <a:r>
              <a:rPr lang="en-US" sz="2000" b="1" dirty="0"/>
              <a:t>3 weeks initially, plus follow-ups</a:t>
            </a:r>
          </a:p>
          <a:p>
            <a:pPr marL="342900" indent="-342900">
              <a:buFont typeface="Arial" panose="020B0604020202020204" pitchFamily="34" charset="0"/>
              <a:buChar char="•"/>
            </a:pPr>
            <a:endParaRPr lang="en-US" sz="2000" b="1" dirty="0"/>
          </a:p>
        </p:txBody>
      </p:sp>
      <p:pic>
        <p:nvPicPr>
          <p:cNvPr id="12" name="Picture 11">
            <a:extLst>
              <a:ext uri="{FF2B5EF4-FFF2-40B4-BE49-F238E27FC236}">
                <a16:creationId xmlns:a16="http://schemas.microsoft.com/office/drawing/2014/main" id="{4EF9A608-BD57-F946-A98D-87E8AB49AF03}"/>
              </a:ext>
            </a:extLst>
          </p:cNvPr>
          <p:cNvPicPr>
            <a:picLocks noChangeAspect="1"/>
          </p:cNvPicPr>
          <p:nvPr/>
        </p:nvPicPr>
        <p:blipFill>
          <a:blip r:embed="rId3"/>
          <a:stretch>
            <a:fillRect/>
          </a:stretch>
        </p:blipFill>
        <p:spPr>
          <a:xfrm>
            <a:off x="3016009" y="328528"/>
            <a:ext cx="9080982" cy="578252"/>
          </a:xfrm>
          <a:prstGeom prst="rect">
            <a:avLst/>
          </a:prstGeom>
        </p:spPr>
      </p:pic>
      <p:sp>
        <p:nvSpPr>
          <p:cNvPr id="3" name="TextBox 2">
            <a:extLst>
              <a:ext uri="{FF2B5EF4-FFF2-40B4-BE49-F238E27FC236}">
                <a16:creationId xmlns:a16="http://schemas.microsoft.com/office/drawing/2014/main" id="{3083291F-0B38-A746-8FA0-8A68F045D42F}"/>
              </a:ext>
            </a:extLst>
          </p:cNvPr>
          <p:cNvSpPr txBox="1"/>
          <p:nvPr/>
        </p:nvSpPr>
        <p:spPr>
          <a:xfrm>
            <a:off x="3302000" y="5624195"/>
            <a:ext cx="8794991" cy="943610"/>
          </a:xfrm>
          <a:prstGeom prst="rect">
            <a:avLst/>
          </a:prstGeom>
        </p:spPr>
        <p:txBody>
          <a:bodyPr wrap="none" lIns="91440" tIns="45720" rIns="91440" bIns="45720" rtlCol="0">
            <a:noAutofit/>
          </a:bodyPr>
          <a:lstStyle/>
          <a:p>
            <a:pPr algn="ctr">
              <a:lnSpc>
                <a:spcPct val="105000"/>
              </a:lnSpc>
              <a:spcBef>
                <a:spcPts val="1000"/>
              </a:spcBef>
            </a:pPr>
            <a:r>
              <a:rPr lang="en-US" sz="2000" i="1" dirty="0">
                <a:solidFill>
                  <a:schemeClr val="bg2"/>
                </a:solidFill>
                <a:latin typeface="IBM Plex Sans" charset="0"/>
                <a:ea typeface="IBM Plex Sans" charset="0"/>
                <a:cs typeface="IBM Plex Sans" charset="0"/>
              </a:rPr>
              <a:t>All Consults include recommendations for improving </a:t>
            </a:r>
          </a:p>
          <a:p>
            <a:pPr algn="ctr">
              <a:lnSpc>
                <a:spcPct val="105000"/>
              </a:lnSpc>
              <a:spcBef>
                <a:spcPts val="1000"/>
              </a:spcBef>
            </a:pPr>
            <a:r>
              <a:rPr lang="en-US" sz="2000" i="1" dirty="0">
                <a:solidFill>
                  <a:schemeClr val="bg2"/>
                </a:solidFill>
                <a:latin typeface="IBM Plex Sans" charset="0"/>
                <a:ea typeface="IBM Plex Sans" charset="0"/>
                <a:cs typeface="IBM Plex Sans" charset="0"/>
              </a:rPr>
              <a:t>performance, security, and maintainability</a:t>
            </a:r>
          </a:p>
        </p:txBody>
      </p:sp>
    </p:spTree>
    <p:extLst>
      <p:ext uri="{BB962C8B-B14F-4D97-AF65-F5344CB8AC3E}">
        <p14:creationId xmlns:p14="http://schemas.microsoft.com/office/powerpoint/2010/main" val="38080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670996-5950-4947-B443-543CA237C6B1}"/>
              </a:ext>
            </a:extLst>
          </p:cNvPr>
          <p:cNvSpPr>
            <a:spLocks noGrp="1"/>
          </p:cNvSpPr>
          <p:nvPr>
            <p:ph type="body" sz="quarter" idx="11"/>
          </p:nvPr>
        </p:nvSpPr>
        <p:spPr/>
        <p:txBody>
          <a:bodyPr/>
          <a:lstStyle/>
          <a:p>
            <a:r>
              <a:rPr lang="en-US" dirty="0"/>
              <a:t>Straightforward implementation</a:t>
            </a:r>
          </a:p>
        </p:txBody>
      </p:sp>
      <p:sp>
        <p:nvSpPr>
          <p:cNvPr id="11" name="Text Placeholder 10">
            <a:extLst>
              <a:ext uri="{FF2B5EF4-FFF2-40B4-BE49-F238E27FC236}">
                <a16:creationId xmlns:a16="http://schemas.microsoft.com/office/drawing/2014/main" id="{1E579CB6-3E2E-1543-9008-DB01150B4DF1}"/>
              </a:ext>
            </a:extLst>
          </p:cNvPr>
          <p:cNvSpPr>
            <a:spLocks noGrp="1"/>
          </p:cNvSpPr>
          <p:nvPr>
            <p:ph type="body" sz="quarter" idx="14"/>
          </p:nvPr>
        </p:nvSpPr>
        <p:spPr/>
        <p:txBody>
          <a:bodyPr/>
          <a:lstStyle/>
          <a:p>
            <a:endParaRPr lang="en-US"/>
          </a:p>
        </p:txBody>
      </p:sp>
      <p:graphicFrame>
        <p:nvGraphicFramePr>
          <p:cNvPr id="12" name="Content Placeholder 11">
            <a:extLst>
              <a:ext uri="{FF2B5EF4-FFF2-40B4-BE49-F238E27FC236}">
                <a16:creationId xmlns:a16="http://schemas.microsoft.com/office/drawing/2014/main" id="{CE7A856A-068D-8D43-A6B2-F3B743F5D97E}"/>
              </a:ext>
            </a:extLst>
          </p:cNvPr>
          <p:cNvGraphicFramePr>
            <a:graphicFrameLocks noGrp="1"/>
          </p:cNvGraphicFramePr>
          <p:nvPr>
            <p:ph idx="1"/>
            <p:extLst>
              <p:ext uri="{D42A27DB-BD31-4B8C-83A1-F6EECF244321}">
                <p14:modId xmlns:p14="http://schemas.microsoft.com/office/powerpoint/2010/main" val="3879797103"/>
              </p:ext>
            </p:extLst>
          </p:nvPr>
        </p:nvGraphicFramePr>
        <p:xfrm>
          <a:off x="379413" y="1714500"/>
          <a:ext cx="11431587"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6AE203DC-5DB6-D54F-AA52-DB1785F9CF0A}"/>
              </a:ext>
            </a:extLst>
          </p:cNvPr>
          <p:cNvSpPr>
            <a:spLocks noGrp="1"/>
          </p:cNvSpPr>
          <p:nvPr>
            <p:ph type="title"/>
          </p:nvPr>
        </p:nvSpPr>
        <p:spPr/>
        <p:txBody>
          <a:bodyPr/>
          <a:lstStyle/>
          <a:p>
            <a:r>
              <a:rPr lang="en-US" dirty="0" err="1"/>
              <a:t>i</a:t>
            </a:r>
            <a:r>
              <a:rPr lang="en-US" dirty="0"/>
              <a:t>-DASH Process</a:t>
            </a:r>
          </a:p>
        </p:txBody>
      </p:sp>
      <p:graphicFrame>
        <p:nvGraphicFramePr>
          <p:cNvPr id="14" name="Table 13">
            <a:extLst>
              <a:ext uri="{FF2B5EF4-FFF2-40B4-BE49-F238E27FC236}">
                <a16:creationId xmlns:a16="http://schemas.microsoft.com/office/drawing/2014/main" id="{98BA20E5-5E10-7C4D-8AF5-1DEBD6DE292D}"/>
              </a:ext>
            </a:extLst>
          </p:cNvPr>
          <p:cNvGraphicFramePr>
            <a:graphicFrameLocks noGrp="1"/>
          </p:cNvGraphicFramePr>
          <p:nvPr>
            <p:extLst>
              <p:ext uri="{D42A27DB-BD31-4B8C-83A1-F6EECF244321}">
                <p14:modId xmlns:p14="http://schemas.microsoft.com/office/powerpoint/2010/main" val="648908001"/>
              </p:ext>
            </p:extLst>
          </p:nvPr>
        </p:nvGraphicFramePr>
        <p:xfrm>
          <a:off x="379049" y="4335780"/>
          <a:ext cx="10568352" cy="1041400"/>
        </p:xfrm>
        <a:graphic>
          <a:graphicData uri="http://schemas.openxmlformats.org/drawingml/2006/table">
            <a:tbl>
              <a:tblPr firstRow="1" bandRow="1">
                <a:tableStyleId>{5C22544A-7EE6-4342-B048-85BDC9FD1C3A}</a:tableStyleId>
              </a:tblPr>
              <a:tblGrid>
                <a:gridCol w="3522784">
                  <a:extLst>
                    <a:ext uri="{9D8B030D-6E8A-4147-A177-3AD203B41FA5}">
                      <a16:colId xmlns:a16="http://schemas.microsoft.com/office/drawing/2014/main" val="766488314"/>
                    </a:ext>
                  </a:extLst>
                </a:gridCol>
                <a:gridCol w="3522784">
                  <a:extLst>
                    <a:ext uri="{9D8B030D-6E8A-4147-A177-3AD203B41FA5}">
                      <a16:colId xmlns:a16="http://schemas.microsoft.com/office/drawing/2014/main" val="3249389634"/>
                    </a:ext>
                  </a:extLst>
                </a:gridCol>
                <a:gridCol w="3522784">
                  <a:extLst>
                    <a:ext uri="{9D8B030D-6E8A-4147-A177-3AD203B41FA5}">
                      <a16:colId xmlns:a16="http://schemas.microsoft.com/office/drawing/2014/main" val="3896802242"/>
                    </a:ext>
                  </a:extLst>
                </a:gridCol>
              </a:tblGrid>
              <a:tr h="381000">
                <a:tc>
                  <a:txBody>
                    <a:bodyPr/>
                    <a:lstStyle/>
                    <a:p>
                      <a:pPr marL="342900" indent="-342900">
                        <a:lnSpc>
                          <a:spcPct val="100000"/>
                        </a:lnSpc>
                        <a:spcBef>
                          <a:spcPts val="1000"/>
                        </a:spcBef>
                        <a:buFont typeface="Arial" panose="020B0604020202020204" pitchFamily="34" charset="0"/>
                        <a:buChar char="•"/>
                      </a:pPr>
                      <a:r>
                        <a:rPr lang="en-US" sz="1800" dirty="0">
                          <a:solidFill>
                            <a:schemeClr val="tx1"/>
                          </a:solidFill>
                          <a:latin typeface="IBM Plex Sans" charset="0"/>
                          <a:ea typeface="IBM Plex Sans" charset="0"/>
                          <a:cs typeface="IBM Plex Sans" charset="0"/>
                        </a:rPr>
                        <a:t>IBM or client performs</a:t>
                      </a:r>
                    </a:p>
                    <a:p>
                      <a:pPr marL="342900" indent="-342900">
                        <a:lnSpc>
                          <a:spcPct val="100000"/>
                        </a:lnSpc>
                        <a:spcBef>
                          <a:spcPts val="1000"/>
                        </a:spcBef>
                        <a:buFont typeface="Arial" panose="020B0604020202020204" pitchFamily="34" charset="0"/>
                        <a:buChar char="•"/>
                      </a:pPr>
                      <a:r>
                        <a:rPr lang="en-US" sz="1800" dirty="0">
                          <a:latin typeface="IBM Plex Sans" charset="0"/>
                          <a:ea typeface="IBM Plex Sans" charset="0"/>
                          <a:cs typeface="IBM Plex Sans" charset="0"/>
                        </a:rPr>
                        <a:t>Requires System-level access</a:t>
                      </a:r>
                      <a:endParaRPr lang="en-US" sz="1800" dirty="0">
                        <a:solidFill>
                          <a:schemeClr val="tx1"/>
                        </a:solidFill>
                        <a:latin typeface="IBM Plex Sans" charset="0"/>
                        <a:ea typeface="IBM Plex Sans" charset="0"/>
                        <a:cs typeface="IBM Plex Sans" charset="0"/>
                      </a:endParaRPr>
                    </a:p>
                  </a:txBody>
                  <a:tcPr>
                    <a:solidFill>
                      <a:schemeClr val="accent1">
                        <a:lumMod val="60000"/>
                        <a:lumOff val="40000"/>
                      </a:schemeClr>
                    </a:solidFill>
                  </a:tcPr>
                </a:tc>
                <a:tc>
                  <a:txBody>
                    <a:bodyPr/>
                    <a:lstStyle/>
                    <a:p>
                      <a:pPr marL="285750" indent="-285750">
                        <a:buFont typeface="Arial" panose="020B0604020202020204" pitchFamily="34" charset="0"/>
                        <a:buChar char="•"/>
                      </a:pPr>
                      <a:r>
                        <a:rPr lang="en-US" dirty="0"/>
                        <a:t>IBM M4C Team Performs</a:t>
                      </a:r>
                    </a:p>
                    <a:p>
                      <a:pPr marL="285750" indent="-285750">
                        <a:buFont typeface="Arial" panose="020B0604020202020204" pitchFamily="34" charset="0"/>
                        <a:buChar char="•"/>
                      </a:pPr>
                      <a:r>
                        <a:rPr lang="en-US" dirty="0"/>
                        <a:t>Requires writer access to </a:t>
                      </a:r>
                      <a:r>
                        <a:rPr lang="en-US" dirty="0" err="1"/>
                        <a:t>Quicksight</a:t>
                      </a:r>
                      <a:endParaRPr lang="en-US" dirty="0"/>
                    </a:p>
                  </a:txBody>
                  <a:tcPr>
                    <a:solidFill>
                      <a:schemeClr val="accent1">
                        <a:lumMod val="60000"/>
                        <a:lumOff val="40000"/>
                      </a:schemeClr>
                    </a:solidFill>
                  </a:tcPr>
                </a:tc>
                <a:tc>
                  <a:txBody>
                    <a:bodyPr/>
                    <a:lstStyle/>
                    <a:p>
                      <a:pPr marL="285750" indent="-285750">
                        <a:buFont typeface="Arial" panose="020B0604020202020204" pitchFamily="34" charset="0"/>
                        <a:buChar char="•"/>
                      </a:pPr>
                      <a:r>
                        <a:rPr lang="en-US" dirty="0"/>
                        <a:t>IBM M4C Team Performs</a:t>
                      </a:r>
                    </a:p>
                    <a:p>
                      <a:pPr marL="285750" indent="-285750">
                        <a:buFont typeface="Arial" panose="020B0604020202020204" pitchFamily="34" charset="0"/>
                        <a:buChar char="•"/>
                      </a:pPr>
                      <a:r>
                        <a:rPr lang="en-US" dirty="0"/>
                        <a:t>Can be conducted remotely</a:t>
                      </a:r>
                    </a:p>
                  </a:txBody>
                  <a:tcPr>
                    <a:solidFill>
                      <a:schemeClr val="accent1">
                        <a:lumMod val="60000"/>
                        <a:lumOff val="40000"/>
                      </a:schemeClr>
                    </a:solidFill>
                  </a:tcPr>
                </a:tc>
                <a:extLst>
                  <a:ext uri="{0D108BD9-81ED-4DB2-BD59-A6C34878D82A}">
                    <a16:rowId xmlns:a16="http://schemas.microsoft.com/office/drawing/2014/main" val="428291972"/>
                  </a:ext>
                </a:extLst>
              </a:tr>
            </a:tbl>
          </a:graphicData>
        </a:graphic>
      </p:graphicFrame>
    </p:spTree>
    <p:extLst>
      <p:ext uri="{BB962C8B-B14F-4D97-AF65-F5344CB8AC3E}">
        <p14:creationId xmlns:p14="http://schemas.microsoft.com/office/powerpoint/2010/main" val="210861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0A6AA5-6FEA-D24E-8076-862E2ACF11CE}"/>
              </a:ext>
            </a:extLst>
          </p:cNvPr>
          <p:cNvSpPr>
            <a:spLocks noGrp="1"/>
          </p:cNvSpPr>
          <p:nvPr>
            <p:ph type="body" sz="quarter" idx="11"/>
          </p:nvPr>
        </p:nvSpPr>
        <p:spPr/>
        <p:txBody>
          <a:bodyPr/>
          <a:lstStyle/>
          <a:p>
            <a:r>
              <a:rPr lang="en-US" dirty="0" err="1"/>
              <a:t>i</a:t>
            </a:r>
            <a:r>
              <a:rPr lang="en-US" dirty="0"/>
              <a:t>-Dash Cost Structure</a:t>
            </a:r>
          </a:p>
        </p:txBody>
      </p:sp>
      <p:sp>
        <p:nvSpPr>
          <p:cNvPr id="3" name="Text Placeholder 2">
            <a:extLst>
              <a:ext uri="{FF2B5EF4-FFF2-40B4-BE49-F238E27FC236}">
                <a16:creationId xmlns:a16="http://schemas.microsoft.com/office/drawing/2014/main" id="{3403593F-B57A-D643-8408-13B9224AFE46}"/>
              </a:ext>
            </a:extLst>
          </p:cNvPr>
          <p:cNvSpPr>
            <a:spLocks noGrp="1"/>
          </p:cNvSpPr>
          <p:nvPr>
            <p:ph type="body" sz="quarter" idx="14"/>
          </p:nvPr>
        </p:nvSpPr>
        <p:spPr/>
        <p:txBody>
          <a:bodyPr/>
          <a:lstStyle/>
          <a:p>
            <a:endParaRPr lang="en-US"/>
          </a:p>
        </p:txBody>
      </p:sp>
      <p:graphicFrame>
        <p:nvGraphicFramePr>
          <p:cNvPr id="8" name="Content Placeholder 7">
            <a:extLst>
              <a:ext uri="{FF2B5EF4-FFF2-40B4-BE49-F238E27FC236}">
                <a16:creationId xmlns:a16="http://schemas.microsoft.com/office/drawing/2014/main" id="{6171BFE8-067E-C649-9347-706CDE10F209}"/>
              </a:ext>
            </a:extLst>
          </p:cNvPr>
          <p:cNvGraphicFramePr>
            <a:graphicFrameLocks noGrp="1"/>
          </p:cNvGraphicFramePr>
          <p:nvPr>
            <p:ph idx="1"/>
            <p:extLst>
              <p:ext uri="{D42A27DB-BD31-4B8C-83A1-F6EECF244321}">
                <p14:modId xmlns:p14="http://schemas.microsoft.com/office/powerpoint/2010/main" val="4217246847"/>
              </p:ext>
            </p:extLst>
          </p:nvPr>
        </p:nvGraphicFramePr>
        <p:xfrm>
          <a:off x="381000" y="1322070"/>
          <a:ext cx="4775522" cy="3642360"/>
        </p:xfrm>
        <a:graphic>
          <a:graphicData uri="http://schemas.openxmlformats.org/drawingml/2006/table">
            <a:tbl>
              <a:tblPr firstRow="1" bandRow="1">
                <a:tableStyleId>{5C22544A-7EE6-4342-B048-85BDC9FD1C3A}</a:tableStyleId>
              </a:tblPr>
              <a:tblGrid>
                <a:gridCol w="3729949">
                  <a:extLst>
                    <a:ext uri="{9D8B030D-6E8A-4147-A177-3AD203B41FA5}">
                      <a16:colId xmlns:a16="http://schemas.microsoft.com/office/drawing/2014/main" val="3900447762"/>
                    </a:ext>
                  </a:extLst>
                </a:gridCol>
                <a:gridCol w="1045573">
                  <a:extLst>
                    <a:ext uri="{9D8B030D-6E8A-4147-A177-3AD203B41FA5}">
                      <a16:colId xmlns:a16="http://schemas.microsoft.com/office/drawing/2014/main" val="1395554395"/>
                    </a:ext>
                  </a:extLst>
                </a:gridCol>
              </a:tblGrid>
              <a:tr h="370840">
                <a:tc>
                  <a:txBody>
                    <a:bodyPr/>
                    <a:lstStyle/>
                    <a:p>
                      <a:r>
                        <a:rPr lang="en-US" dirty="0"/>
                        <a:t>People</a:t>
                      </a:r>
                    </a:p>
                  </a:txBody>
                  <a:tcPr/>
                </a:tc>
                <a:tc>
                  <a:txBody>
                    <a:bodyPr/>
                    <a:lstStyle/>
                    <a:p>
                      <a:r>
                        <a:rPr lang="en-US" dirty="0"/>
                        <a:t>Hours</a:t>
                      </a:r>
                    </a:p>
                  </a:txBody>
                  <a:tcPr/>
                </a:tc>
                <a:extLst>
                  <a:ext uri="{0D108BD9-81ED-4DB2-BD59-A6C34878D82A}">
                    <a16:rowId xmlns:a16="http://schemas.microsoft.com/office/drawing/2014/main" val="2855294252"/>
                  </a:ext>
                </a:extLst>
              </a:tr>
              <a:tr h="370840">
                <a:tc>
                  <a:txBody>
                    <a:bodyPr/>
                    <a:lstStyle/>
                    <a:p>
                      <a:r>
                        <a:rPr lang="en-US" sz="1400" dirty="0"/>
                        <a:t>Run scripts or commands to create extracts  on target IBM </a:t>
                      </a:r>
                      <a:r>
                        <a:rPr lang="en-US" sz="1400" dirty="0" err="1"/>
                        <a:t>i</a:t>
                      </a:r>
                      <a:r>
                        <a:rPr lang="en-US" sz="1400" dirty="0"/>
                        <a:t> system.  </a:t>
                      </a:r>
                    </a:p>
                  </a:txBody>
                  <a:tcPr/>
                </a:tc>
                <a:tc>
                  <a:txBody>
                    <a:bodyPr/>
                    <a:lstStyle/>
                    <a:p>
                      <a:r>
                        <a:rPr lang="en-US" sz="1400" dirty="0"/>
                        <a:t>1-3 hours depending on system size and activity</a:t>
                      </a:r>
                    </a:p>
                  </a:txBody>
                  <a:tcPr/>
                </a:tc>
                <a:extLst>
                  <a:ext uri="{0D108BD9-81ED-4DB2-BD59-A6C34878D82A}">
                    <a16:rowId xmlns:a16="http://schemas.microsoft.com/office/drawing/2014/main" val="1183690603"/>
                  </a:ext>
                </a:extLst>
              </a:tr>
              <a:tr h="370840">
                <a:tc>
                  <a:txBody>
                    <a:bodyPr/>
                    <a:lstStyle/>
                    <a:p>
                      <a:r>
                        <a:rPr lang="en-US" sz="1200" dirty="0"/>
                        <a:t>Perform data transformations (i.e. unsupported date format) and analyze/augment data for added value</a:t>
                      </a:r>
                    </a:p>
                  </a:txBody>
                  <a:tcPr/>
                </a:tc>
                <a:tc>
                  <a:txBody>
                    <a:bodyPr/>
                    <a:lstStyle/>
                    <a:p>
                      <a:r>
                        <a:rPr lang="en-US" sz="1200" dirty="0"/>
                        <a:t>5-8 hours</a:t>
                      </a:r>
                    </a:p>
                  </a:txBody>
                  <a:tcPr/>
                </a:tc>
                <a:extLst>
                  <a:ext uri="{0D108BD9-81ED-4DB2-BD59-A6C34878D82A}">
                    <a16:rowId xmlns:a16="http://schemas.microsoft.com/office/drawing/2014/main" val="2773798385"/>
                  </a:ext>
                </a:extLst>
              </a:tr>
              <a:tr h="37084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200" dirty="0"/>
                        <a:t>Download metadata, convert to </a:t>
                      </a:r>
                      <a:r>
                        <a:rPr lang="en-US" sz="1200" dirty="0" err="1"/>
                        <a:t>xls</a:t>
                      </a:r>
                      <a:endParaRPr lang="en-US" sz="1200" dirty="0"/>
                    </a:p>
                    <a:p>
                      <a:endParaRPr lang="en-US" sz="1200" dirty="0"/>
                    </a:p>
                  </a:txBody>
                  <a:tcPr/>
                </a:tc>
                <a:tc>
                  <a:txBody>
                    <a:bodyPr/>
                    <a:lstStyle/>
                    <a:p>
                      <a:r>
                        <a:rPr lang="en-US" sz="1200" dirty="0"/>
                        <a:t>1-3 hours</a:t>
                      </a:r>
                    </a:p>
                  </a:txBody>
                  <a:tcPr/>
                </a:tc>
                <a:extLst>
                  <a:ext uri="{0D108BD9-81ED-4DB2-BD59-A6C34878D82A}">
                    <a16:rowId xmlns:a16="http://schemas.microsoft.com/office/drawing/2014/main" val="3001205338"/>
                  </a:ext>
                </a:extLst>
              </a:tr>
              <a:tr h="370840">
                <a:tc>
                  <a:txBody>
                    <a:bodyPr/>
                    <a:lstStyle/>
                    <a:p>
                      <a:r>
                        <a:rPr lang="en-US" sz="1200" dirty="0"/>
                        <a:t>Upload </a:t>
                      </a:r>
                      <a:r>
                        <a:rPr lang="en-US" sz="1200" dirty="0" err="1"/>
                        <a:t>xls</a:t>
                      </a:r>
                      <a:r>
                        <a:rPr lang="en-US" sz="1200" dirty="0"/>
                        <a:t> to </a:t>
                      </a:r>
                      <a:r>
                        <a:rPr lang="en-US" sz="1200" dirty="0" err="1"/>
                        <a:t>Quicksight</a:t>
                      </a:r>
                      <a:endParaRPr lang="en-US" sz="1200" dirty="0"/>
                    </a:p>
                  </a:txBody>
                  <a:tcPr/>
                </a:tc>
                <a:tc>
                  <a:txBody>
                    <a:bodyPr/>
                    <a:lstStyle/>
                    <a:p>
                      <a:r>
                        <a:rPr lang="en-US" sz="1200" dirty="0"/>
                        <a:t>1-3 hours</a:t>
                      </a:r>
                    </a:p>
                  </a:txBody>
                  <a:tcPr/>
                </a:tc>
                <a:extLst>
                  <a:ext uri="{0D108BD9-81ED-4DB2-BD59-A6C34878D82A}">
                    <a16:rowId xmlns:a16="http://schemas.microsoft.com/office/drawing/2014/main" val="452934421"/>
                  </a:ext>
                </a:extLst>
              </a:tr>
              <a:tr h="370840">
                <a:tc>
                  <a:txBody>
                    <a:bodyPr/>
                    <a:lstStyle/>
                    <a:p>
                      <a:r>
                        <a:rPr lang="en-US" sz="1200" dirty="0"/>
                        <a:t>Validate results and compile summary for client </a:t>
                      </a:r>
                    </a:p>
                  </a:txBody>
                  <a:tcPr/>
                </a:tc>
                <a:tc>
                  <a:txBody>
                    <a:bodyPr/>
                    <a:lstStyle/>
                    <a:p>
                      <a:r>
                        <a:rPr lang="en-US" sz="1200" dirty="0"/>
                        <a:t>3-4 hours</a:t>
                      </a:r>
                    </a:p>
                  </a:txBody>
                  <a:tcPr/>
                </a:tc>
                <a:extLst>
                  <a:ext uri="{0D108BD9-81ED-4DB2-BD59-A6C34878D82A}">
                    <a16:rowId xmlns:a16="http://schemas.microsoft.com/office/drawing/2014/main" val="305881371"/>
                  </a:ext>
                </a:extLst>
              </a:tr>
              <a:tr h="370840">
                <a:tc>
                  <a:txBody>
                    <a:bodyPr/>
                    <a:lstStyle/>
                    <a:p>
                      <a:r>
                        <a:rPr lang="en-US" sz="1200" dirty="0"/>
                        <a:t>Present results to client.  Setup </a:t>
                      </a:r>
                      <a:r>
                        <a:rPr lang="en-US" sz="1200" dirty="0" err="1"/>
                        <a:t>Quicksight</a:t>
                      </a:r>
                      <a:r>
                        <a:rPr lang="en-US" sz="1200" dirty="0"/>
                        <a:t> account, Email/share dashboard</a:t>
                      </a:r>
                    </a:p>
                  </a:txBody>
                  <a:tcPr/>
                </a:tc>
                <a:tc>
                  <a:txBody>
                    <a:bodyPr/>
                    <a:lstStyle/>
                    <a:p>
                      <a:r>
                        <a:rPr lang="en-US" sz="1200" dirty="0"/>
                        <a:t>2 hours</a:t>
                      </a:r>
                    </a:p>
                  </a:txBody>
                  <a:tcPr/>
                </a:tc>
                <a:extLst>
                  <a:ext uri="{0D108BD9-81ED-4DB2-BD59-A6C34878D82A}">
                    <a16:rowId xmlns:a16="http://schemas.microsoft.com/office/drawing/2014/main" val="481662918"/>
                  </a:ext>
                </a:extLst>
              </a:tr>
            </a:tbl>
          </a:graphicData>
        </a:graphic>
      </p:graphicFrame>
      <p:sp>
        <p:nvSpPr>
          <p:cNvPr id="6" name="Title 5">
            <a:extLst>
              <a:ext uri="{FF2B5EF4-FFF2-40B4-BE49-F238E27FC236}">
                <a16:creationId xmlns:a16="http://schemas.microsoft.com/office/drawing/2014/main" id="{C87F9011-5D0A-9641-80B9-1D2242E96D13}"/>
              </a:ext>
            </a:extLst>
          </p:cNvPr>
          <p:cNvSpPr>
            <a:spLocks noGrp="1"/>
          </p:cNvSpPr>
          <p:nvPr>
            <p:ph type="title"/>
          </p:nvPr>
        </p:nvSpPr>
        <p:spPr/>
        <p:txBody>
          <a:bodyPr/>
          <a:lstStyle/>
          <a:p>
            <a:r>
              <a:rPr lang="en-US" dirty="0"/>
              <a:t>Resource Requirements to Deliver </a:t>
            </a:r>
            <a:r>
              <a:rPr lang="en-US" dirty="0" err="1"/>
              <a:t>i</a:t>
            </a:r>
            <a:r>
              <a:rPr lang="en-US" dirty="0"/>
              <a:t>-DASH</a:t>
            </a:r>
          </a:p>
        </p:txBody>
      </p:sp>
      <p:graphicFrame>
        <p:nvGraphicFramePr>
          <p:cNvPr id="9" name="Content Placeholder 7">
            <a:extLst>
              <a:ext uri="{FF2B5EF4-FFF2-40B4-BE49-F238E27FC236}">
                <a16:creationId xmlns:a16="http://schemas.microsoft.com/office/drawing/2014/main" id="{845A0D15-43AA-F341-85E5-96E20DCF51E6}"/>
              </a:ext>
            </a:extLst>
          </p:cNvPr>
          <p:cNvGraphicFramePr>
            <a:graphicFrameLocks noGrp="1"/>
          </p:cNvGraphicFramePr>
          <p:nvPr>
            <p:ph idx="13"/>
            <p:extLst>
              <p:ext uri="{D42A27DB-BD31-4B8C-83A1-F6EECF244321}">
                <p14:modId xmlns:p14="http://schemas.microsoft.com/office/powerpoint/2010/main" val="1025521555"/>
              </p:ext>
            </p:extLst>
          </p:nvPr>
        </p:nvGraphicFramePr>
        <p:xfrm>
          <a:off x="5450774" y="1322070"/>
          <a:ext cx="4759685" cy="1940560"/>
        </p:xfrm>
        <a:graphic>
          <a:graphicData uri="http://schemas.openxmlformats.org/drawingml/2006/table">
            <a:tbl>
              <a:tblPr firstRow="1" bandRow="1">
                <a:tableStyleId>{5C22544A-7EE6-4342-B048-85BDC9FD1C3A}</a:tableStyleId>
              </a:tblPr>
              <a:tblGrid>
                <a:gridCol w="3714112">
                  <a:extLst>
                    <a:ext uri="{9D8B030D-6E8A-4147-A177-3AD203B41FA5}">
                      <a16:colId xmlns:a16="http://schemas.microsoft.com/office/drawing/2014/main" val="3900447762"/>
                    </a:ext>
                  </a:extLst>
                </a:gridCol>
                <a:gridCol w="1045573">
                  <a:extLst>
                    <a:ext uri="{9D8B030D-6E8A-4147-A177-3AD203B41FA5}">
                      <a16:colId xmlns:a16="http://schemas.microsoft.com/office/drawing/2014/main" val="1395554395"/>
                    </a:ext>
                  </a:extLst>
                </a:gridCol>
              </a:tblGrid>
              <a:tr h="370840">
                <a:tc>
                  <a:txBody>
                    <a:bodyPr/>
                    <a:lstStyle/>
                    <a:p>
                      <a:r>
                        <a:rPr lang="en-US" dirty="0"/>
                        <a:t>Tooling</a:t>
                      </a:r>
                    </a:p>
                  </a:txBody>
                  <a:tcPr/>
                </a:tc>
                <a:tc>
                  <a:txBody>
                    <a:bodyPr/>
                    <a:lstStyle/>
                    <a:p>
                      <a:r>
                        <a:rPr lang="en-US" dirty="0"/>
                        <a:t>Cost</a:t>
                      </a:r>
                    </a:p>
                  </a:txBody>
                  <a:tcPr/>
                </a:tc>
                <a:extLst>
                  <a:ext uri="{0D108BD9-81ED-4DB2-BD59-A6C34878D82A}">
                    <a16:rowId xmlns:a16="http://schemas.microsoft.com/office/drawing/2014/main" val="2855294252"/>
                  </a:ext>
                </a:extLst>
              </a:tr>
              <a:tr h="370840">
                <a:tc>
                  <a:txBody>
                    <a:bodyPr/>
                    <a:lstStyle/>
                    <a:p>
                      <a:r>
                        <a:rPr lang="en-US" sz="1200" dirty="0" err="1"/>
                        <a:t>Quicksight</a:t>
                      </a:r>
                      <a:r>
                        <a:rPr lang="en-US" sz="1200" dirty="0"/>
                        <a:t> subscription, IBM “Writer”</a:t>
                      </a:r>
                    </a:p>
                  </a:txBody>
                  <a:tcPr/>
                </a:tc>
                <a:tc>
                  <a:txBody>
                    <a:bodyPr/>
                    <a:lstStyle/>
                    <a:p>
                      <a:r>
                        <a:rPr lang="en-US" sz="1200" dirty="0"/>
                        <a:t>$24/month each</a:t>
                      </a:r>
                    </a:p>
                  </a:txBody>
                  <a:tcPr/>
                </a:tc>
                <a:extLst>
                  <a:ext uri="{0D108BD9-81ED-4DB2-BD59-A6C34878D82A}">
                    <a16:rowId xmlns:a16="http://schemas.microsoft.com/office/drawing/2014/main" val="1183690603"/>
                  </a:ext>
                </a:extLst>
              </a:tr>
              <a:tr h="370840">
                <a:tc>
                  <a:txBody>
                    <a:bodyPr/>
                    <a:lstStyle/>
                    <a:p>
                      <a:r>
                        <a:rPr lang="en-US" sz="1200" dirty="0" err="1"/>
                        <a:t>Quicksight</a:t>
                      </a:r>
                      <a:r>
                        <a:rPr lang="en-US" sz="1200" dirty="0"/>
                        <a:t> subscription, Client “Reader”</a:t>
                      </a:r>
                    </a:p>
                  </a:txBody>
                  <a:tcPr/>
                </a:tc>
                <a:tc>
                  <a:txBody>
                    <a:bodyPr/>
                    <a:lstStyle/>
                    <a:p>
                      <a:r>
                        <a:rPr lang="en-US" sz="1200" dirty="0"/>
                        <a:t>$5/month</a:t>
                      </a:r>
                    </a:p>
                  </a:txBody>
                  <a:tcPr/>
                </a:tc>
                <a:extLst>
                  <a:ext uri="{0D108BD9-81ED-4DB2-BD59-A6C34878D82A}">
                    <a16:rowId xmlns:a16="http://schemas.microsoft.com/office/drawing/2014/main" val="2773798385"/>
                  </a:ext>
                </a:extLst>
              </a:tr>
              <a:tr h="370840">
                <a:tc>
                  <a:txBody>
                    <a:bodyPr/>
                    <a:lstStyle/>
                    <a:p>
                      <a:r>
                        <a:rPr lang="en-US" sz="1200" dirty="0"/>
                        <a:t>Storage (Spice per month)</a:t>
                      </a:r>
                    </a:p>
                  </a:txBody>
                  <a:tcPr/>
                </a:tc>
                <a:tc>
                  <a:txBody>
                    <a:bodyPr/>
                    <a:lstStyle/>
                    <a:p>
                      <a:r>
                        <a:rPr lang="en-US" sz="1200" dirty="0"/>
                        <a:t>$.38/GB</a:t>
                      </a:r>
                    </a:p>
                  </a:txBody>
                  <a:tcPr/>
                </a:tc>
                <a:extLst>
                  <a:ext uri="{0D108BD9-81ED-4DB2-BD59-A6C34878D82A}">
                    <a16:rowId xmlns:a16="http://schemas.microsoft.com/office/drawing/2014/main" val="452934421"/>
                  </a:ext>
                </a:extLst>
              </a:tr>
              <a:tr h="370840">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305881371"/>
                  </a:ext>
                </a:extLst>
              </a:tr>
            </a:tbl>
          </a:graphicData>
        </a:graphic>
      </p:graphicFrame>
      <p:graphicFrame>
        <p:nvGraphicFramePr>
          <p:cNvPr id="10" name="Content Placeholder 7">
            <a:extLst>
              <a:ext uri="{FF2B5EF4-FFF2-40B4-BE49-F238E27FC236}">
                <a16:creationId xmlns:a16="http://schemas.microsoft.com/office/drawing/2014/main" id="{4E5972A8-DAC4-BA43-A4F2-A65A5921055D}"/>
              </a:ext>
            </a:extLst>
          </p:cNvPr>
          <p:cNvGraphicFramePr>
            <a:graphicFrameLocks/>
          </p:cNvGraphicFramePr>
          <p:nvPr>
            <p:extLst>
              <p:ext uri="{D42A27DB-BD31-4B8C-83A1-F6EECF244321}">
                <p14:modId xmlns:p14="http://schemas.microsoft.com/office/powerpoint/2010/main" val="2169314187"/>
              </p:ext>
            </p:extLst>
          </p:nvPr>
        </p:nvGraphicFramePr>
        <p:xfrm>
          <a:off x="5479476" y="3928110"/>
          <a:ext cx="4523945" cy="2307624"/>
        </p:xfrm>
        <a:graphic>
          <a:graphicData uri="http://schemas.openxmlformats.org/drawingml/2006/table">
            <a:tbl>
              <a:tblPr firstRow="1" bandRow="1">
                <a:tableStyleId>{5C22544A-7EE6-4342-B048-85BDC9FD1C3A}</a:tableStyleId>
              </a:tblPr>
              <a:tblGrid>
                <a:gridCol w="3533453">
                  <a:extLst>
                    <a:ext uri="{9D8B030D-6E8A-4147-A177-3AD203B41FA5}">
                      <a16:colId xmlns:a16="http://schemas.microsoft.com/office/drawing/2014/main" val="3900447762"/>
                    </a:ext>
                  </a:extLst>
                </a:gridCol>
                <a:gridCol w="990492">
                  <a:extLst>
                    <a:ext uri="{9D8B030D-6E8A-4147-A177-3AD203B41FA5}">
                      <a16:colId xmlns:a16="http://schemas.microsoft.com/office/drawing/2014/main" val="1395554395"/>
                    </a:ext>
                  </a:extLst>
                </a:gridCol>
              </a:tblGrid>
              <a:tr h="702320">
                <a:tc>
                  <a:txBody>
                    <a:bodyPr/>
                    <a:lstStyle/>
                    <a:p>
                      <a:r>
                        <a:rPr lang="en-US" dirty="0"/>
                        <a:t>Tool Development (Completed by Raul)</a:t>
                      </a:r>
                    </a:p>
                  </a:txBody>
                  <a:tcPr/>
                </a:tc>
                <a:tc>
                  <a:txBody>
                    <a:bodyPr/>
                    <a:lstStyle/>
                    <a:p>
                      <a:r>
                        <a:rPr lang="en-US" dirty="0"/>
                        <a:t>Hours</a:t>
                      </a:r>
                    </a:p>
                  </a:txBody>
                  <a:tcPr/>
                </a:tc>
                <a:extLst>
                  <a:ext uri="{0D108BD9-81ED-4DB2-BD59-A6C34878D82A}">
                    <a16:rowId xmlns:a16="http://schemas.microsoft.com/office/drawing/2014/main" val="2855294252"/>
                  </a:ext>
                </a:extLst>
              </a:tr>
              <a:tr h="401326">
                <a:tc>
                  <a:txBody>
                    <a:bodyPr/>
                    <a:lstStyle/>
                    <a:p>
                      <a:r>
                        <a:rPr lang="en-US" dirty="0"/>
                        <a:t>Build Master Scripts</a:t>
                      </a:r>
                    </a:p>
                  </a:txBody>
                  <a:tcPr/>
                </a:tc>
                <a:tc>
                  <a:txBody>
                    <a:bodyPr/>
                    <a:lstStyle/>
                    <a:p>
                      <a:r>
                        <a:rPr lang="en-US" dirty="0"/>
                        <a:t>5 days</a:t>
                      </a:r>
                    </a:p>
                  </a:txBody>
                  <a:tcPr/>
                </a:tc>
                <a:extLst>
                  <a:ext uri="{0D108BD9-81ED-4DB2-BD59-A6C34878D82A}">
                    <a16:rowId xmlns:a16="http://schemas.microsoft.com/office/drawing/2014/main" val="1183690603"/>
                  </a:ext>
                </a:extLst>
              </a:tr>
              <a:tr h="401326">
                <a:tc>
                  <a:txBody>
                    <a:bodyPr/>
                    <a:lstStyle/>
                    <a:p>
                      <a:r>
                        <a:rPr lang="en-US" dirty="0"/>
                        <a:t>Perform ETL from script output</a:t>
                      </a:r>
                    </a:p>
                  </a:txBody>
                  <a:tcPr/>
                </a:tc>
                <a:tc>
                  <a:txBody>
                    <a:bodyPr/>
                    <a:lstStyle/>
                    <a:p>
                      <a:r>
                        <a:rPr lang="en-US" dirty="0"/>
                        <a:t>1 day</a:t>
                      </a:r>
                    </a:p>
                  </a:txBody>
                  <a:tcPr/>
                </a:tc>
                <a:extLst>
                  <a:ext uri="{0D108BD9-81ED-4DB2-BD59-A6C34878D82A}">
                    <a16:rowId xmlns:a16="http://schemas.microsoft.com/office/drawing/2014/main" val="2773798385"/>
                  </a:ext>
                </a:extLst>
              </a:tr>
              <a:tr h="4013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dirty="0"/>
                        <a:t>Configure </a:t>
                      </a:r>
                      <a:r>
                        <a:rPr lang="en-US" dirty="0" err="1"/>
                        <a:t>Quicksight</a:t>
                      </a:r>
                      <a:endParaRPr lang="en-US" dirty="0"/>
                    </a:p>
                  </a:txBody>
                  <a:tcPr/>
                </a:tc>
                <a:tc>
                  <a:txBody>
                    <a:bodyPr/>
                    <a:lstStyle/>
                    <a:p>
                      <a:r>
                        <a:rPr lang="en-US" dirty="0"/>
                        <a:t>3 hours</a:t>
                      </a:r>
                    </a:p>
                  </a:txBody>
                  <a:tcPr/>
                </a:tc>
                <a:extLst>
                  <a:ext uri="{0D108BD9-81ED-4DB2-BD59-A6C34878D82A}">
                    <a16:rowId xmlns:a16="http://schemas.microsoft.com/office/drawing/2014/main" val="452934421"/>
                  </a:ext>
                </a:extLst>
              </a:tr>
              <a:tr h="401326">
                <a:tc>
                  <a:txBody>
                    <a:bodyPr/>
                    <a:lstStyle/>
                    <a:p>
                      <a:pPr algn="r"/>
                      <a:r>
                        <a:rPr lang="en-US" dirty="0"/>
                        <a:t>Total:</a:t>
                      </a:r>
                    </a:p>
                  </a:txBody>
                  <a:tcPr/>
                </a:tc>
                <a:tc>
                  <a:txBody>
                    <a:bodyPr/>
                    <a:lstStyle/>
                    <a:p>
                      <a:endParaRPr lang="en-US" dirty="0"/>
                    </a:p>
                  </a:txBody>
                  <a:tcPr/>
                </a:tc>
                <a:extLst>
                  <a:ext uri="{0D108BD9-81ED-4DB2-BD59-A6C34878D82A}">
                    <a16:rowId xmlns:a16="http://schemas.microsoft.com/office/drawing/2014/main" val="305881371"/>
                  </a:ext>
                </a:extLst>
              </a:tr>
            </a:tbl>
          </a:graphicData>
        </a:graphic>
      </p:graphicFrame>
      <p:sp>
        <p:nvSpPr>
          <p:cNvPr id="14" name="Right Brace 13">
            <a:extLst>
              <a:ext uri="{FF2B5EF4-FFF2-40B4-BE49-F238E27FC236}">
                <a16:creationId xmlns:a16="http://schemas.microsoft.com/office/drawing/2014/main" id="{11E6EBAA-B2D0-AB4F-8161-ACFA24A3AF7B}"/>
              </a:ext>
            </a:extLst>
          </p:cNvPr>
          <p:cNvSpPr/>
          <p:nvPr/>
        </p:nvSpPr>
        <p:spPr>
          <a:xfrm>
            <a:off x="10382491" y="1322070"/>
            <a:ext cx="474562" cy="2606040"/>
          </a:xfrm>
          <a:prstGeom prst="rightBrace">
            <a:avLst/>
          </a:prstGeom>
          <a:ln>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0E815E26-7703-5C45-9EFD-652E44AA0B15}"/>
              </a:ext>
            </a:extLst>
          </p:cNvPr>
          <p:cNvSpPr txBox="1"/>
          <p:nvPr/>
        </p:nvSpPr>
        <p:spPr>
          <a:xfrm>
            <a:off x="11029085" y="2081152"/>
            <a:ext cx="925974" cy="1076446"/>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tx1"/>
                </a:solidFill>
                <a:latin typeface="IBM Plex Sans" charset="0"/>
                <a:ea typeface="IBM Plex Sans" charset="0"/>
                <a:cs typeface="IBM Plex Sans" charset="0"/>
              </a:rPr>
              <a:t>Cost per Client</a:t>
            </a:r>
          </a:p>
        </p:txBody>
      </p:sp>
      <p:sp>
        <p:nvSpPr>
          <p:cNvPr id="16" name="Right Brace 15">
            <a:extLst>
              <a:ext uri="{FF2B5EF4-FFF2-40B4-BE49-F238E27FC236}">
                <a16:creationId xmlns:a16="http://schemas.microsoft.com/office/drawing/2014/main" id="{EC7D35FA-4008-C746-987E-9A303CA0A766}"/>
              </a:ext>
            </a:extLst>
          </p:cNvPr>
          <p:cNvSpPr/>
          <p:nvPr/>
        </p:nvSpPr>
        <p:spPr>
          <a:xfrm>
            <a:off x="10210459" y="4290059"/>
            <a:ext cx="474562" cy="1854200"/>
          </a:xfrm>
          <a:prstGeom prst="rightBrace">
            <a:avLst/>
          </a:prstGeom>
          <a:ln>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8D4EEBE5-1DF9-DB4C-8007-C0CD78A320D2}"/>
              </a:ext>
            </a:extLst>
          </p:cNvPr>
          <p:cNvSpPr txBox="1"/>
          <p:nvPr/>
        </p:nvSpPr>
        <p:spPr>
          <a:xfrm>
            <a:off x="10533413" y="4132613"/>
            <a:ext cx="1421646" cy="1986247"/>
          </a:xfrm>
          <a:prstGeom prst="rect">
            <a:avLst/>
          </a:prstGeom>
        </p:spPr>
        <p:txBody>
          <a:bodyPr wrap="square" lIns="91440" tIns="45720" rIns="91440" bIns="45720" rtlCol="0">
            <a:noAutofit/>
          </a:bodyPr>
          <a:lstStyle/>
          <a:p>
            <a:pPr algn="ctr">
              <a:lnSpc>
                <a:spcPct val="105000"/>
              </a:lnSpc>
              <a:spcBef>
                <a:spcPts val="1000"/>
              </a:spcBef>
            </a:pPr>
            <a:r>
              <a:rPr lang="en-US" sz="2000" dirty="0">
                <a:solidFill>
                  <a:schemeClr val="tx1"/>
                </a:solidFill>
                <a:latin typeface="IBM Plex Sans" charset="0"/>
                <a:ea typeface="IBM Plex Sans" charset="0"/>
                <a:cs typeface="IBM Plex Sans" charset="0"/>
              </a:rPr>
              <a:t>Costs to be amortized over the life of the offering</a:t>
            </a:r>
          </a:p>
        </p:txBody>
      </p:sp>
    </p:spTree>
    <p:extLst>
      <p:ext uri="{BB962C8B-B14F-4D97-AF65-F5344CB8AC3E}">
        <p14:creationId xmlns:p14="http://schemas.microsoft.com/office/powerpoint/2010/main" val="3601859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991975AB-2EB6-F34D-A9F0-8BDCDE4A4B15}"/>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defTabSz="914400"/>
            <a:r>
              <a:rPr lang="en-US" sz="5600" kern="1200">
                <a:solidFill>
                  <a:srgbClr val="FFFFFF"/>
                </a:solidFill>
                <a:latin typeface="+mj-lt"/>
                <a:ea typeface="+mj-ea"/>
                <a:cs typeface="+mj-cs"/>
              </a:rPr>
              <a:t>Looking Under the Hood of i-DASH</a:t>
            </a:r>
          </a:p>
        </p:txBody>
      </p:sp>
      <p:cxnSp>
        <p:nvCxnSpPr>
          <p:cNvPr id="40" name="Straight Connector 39">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0" name="Arc 49">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1339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BCC6A-0008-7C4E-A285-E5D158D20F53}"/>
              </a:ext>
            </a:extLst>
          </p:cNvPr>
          <p:cNvSpPr>
            <a:spLocks noGrp="1"/>
          </p:cNvSpPr>
          <p:nvPr>
            <p:ph type="title"/>
          </p:nvPr>
        </p:nvSpPr>
        <p:spPr/>
        <p:txBody>
          <a:bodyPr/>
          <a:lstStyle/>
          <a:p>
            <a:r>
              <a:rPr lang="en-US" sz="2400" dirty="0"/>
              <a:t>IBM </a:t>
            </a:r>
            <a:r>
              <a:rPr lang="en-US" sz="2400" dirty="0" err="1"/>
              <a:t>i</a:t>
            </a:r>
            <a:r>
              <a:rPr lang="en-US" sz="2400" dirty="0"/>
              <a:t> clients are increasingly hampered by the density and complexity of their legacy applications.  </a:t>
            </a:r>
            <a:br>
              <a:rPr lang="en-US" sz="2400" dirty="0"/>
            </a:br>
            <a:br>
              <a:rPr lang="en-US" sz="2400" dirty="0"/>
            </a:br>
            <a:r>
              <a:rPr lang="en-US" sz="2400" dirty="0"/>
              <a:t>And as COVID-19 has demonstrated, every organization, from a local government agency to an international bank, needs an application environment that lets them pivot on a dime.  </a:t>
            </a:r>
            <a:br>
              <a:rPr lang="en-US" sz="2400" dirty="0"/>
            </a:br>
            <a:br>
              <a:rPr lang="en-US" sz="2400" dirty="0"/>
            </a:br>
            <a:r>
              <a:rPr lang="en-US" sz="2400" dirty="0"/>
              <a:t>IBM’s </a:t>
            </a:r>
            <a:r>
              <a:rPr lang="en-US" sz="2400" dirty="0" err="1"/>
              <a:t>i</a:t>
            </a:r>
            <a:r>
              <a:rPr lang="en-US" sz="2400" dirty="0"/>
              <a:t>-DASH is an agile, cost-effective service that gives IBM </a:t>
            </a:r>
            <a:r>
              <a:rPr lang="en-US" sz="2400" dirty="0" err="1"/>
              <a:t>i</a:t>
            </a:r>
            <a:r>
              <a:rPr lang="en-US" sz="2400" dirty="0"/>
              <a:t> clients immediate insights into their applications and systems, allowing them to make faster, more informed decisions on respond to change in a highly volatile business environment.</a:t>
            </a:r>
            <a:br>
              <a:rPr lang="en-US" sz="2400" dirty="0"/>
            </a:br>
            <a:endParaRPr lang="en-US" sz="2400" dirty="0"/>
          </a:p>
        </p:txBody>
      </p:sp>
      <p:sp>
        <p:nvSpPr>
          <p:cNvPr id="6" name="Text Placeholder 5">
            <a:extLst>
              <a:ext uri="{FF2B5EF4-FFF2-40B4-BE49-F238E27FC236}">
                <a16:creationId xmlns:a16="http://schemas.microsoft.com/office/drawing/2014/main" id="{7DFD27F0-9B19-1741-8309-9E969D5EFABD}"/>
              </a:ext>
            </a:extLst>
          </p:cNvPr>
          <p:cNvSpPr>
            <a:spLocks noGrp="1"/>
          </p:cNvSpPr>
          <p:nvPr>
            <p:ph type="body" sz="quarter" idx="11"/>
          </p:nvPr>
        </p:nvSpPr>
        <p:spPr/>
        <p:txBody>
          <a:bodyPr/>
          <a:lstStyle/>
          <a:p>
            <a:r>
              <a:rPr lang="en-US" dirty="0"/>
              <a:t>Elevator Pitch</a:t>
            </a:r>
          </a:p>
        </p:txBody>
      </p:sp>
      <p:pic>
        <p:nvPicPr>
          <p:cNvPr id="14" name="Content Placeholder 13">
            <a:extLst>
              <a:ext uri="{FF2B5EF4-FFF2-40B4-BE49-F238E27FC236}">
                <a16:creationId xmlns:a16="http://schemas.microsoft.com/office/drawing/2014/main" id="{798CF37D-6CBC-7D48-8B15-22F6A613DAEA}"/>
              </a:ext>
            </a:extLst>
          </p:cNvPr>
          <p:cNvPicPr>
            <a:picLocks noGrp="1" noChangeAspect="1"/>
          </p:cNvPicPr>
          <p:nvPr>
            <p:ph sz="quarter" idx="16"/>
          </p:nvPr>
        </p:nvPicPr>
        <p:blipFill>
          <a:blip r:embed="rId2"/>
          <a:stretch>
            <a:fillRect/>
          </a:stretch>
        </p:blipFill>
        <p:spPr>
          <a:xfrm>
            <a:off x="7223924" y="2096311"/>
            <a:ext cx="3048000" cy="2156091"/>
          </a:xfrm>
          <a:prstGeom prst="rect">
            <a:avLst/>
          </a:prstGeom>
        </p:spPr>
      </p:pic>
      <p:pic>
        <p:nvPicPr>
          <p:cNvPr id="11" name="Content Placeholder 10">
            <a:extLst>
              <a:ext uri="{FF2B5EF4-FFF2-40B4-BE49-F238E27FC236}">
                <a16:creationId xmlns:a16="http://schemas.microsoft.com/office/drawing/2014/main" id="{F62E3C3E-0FFF-4446-BC20-EF2B1EF053D9}"/>
              </a:ext>
            </a:extLst>
          </p:cNvPr>
          <p:cNvPicPr>
            <a:picLocks noGrp="1" noChangeAspect="1"/>
          </p:cNvPicPr>
          <p:nvPr>
            <p:ph sz="quarter" idx="17"/>
          </p:nvPr>
        </p:nvPicPr>
        <p:blipFill>
          <a:blip r:embed="rId3"/>
          <a:stretch>
            <a:fillRect/>
          </a:stretch>
        </p:blipFill>
        <p:spPr>
          <a:xfrm>
            <a:off x="6015942" y="449580"/>
            <a:ext cx="2415964" cy="1470371"/>
          </a:xfrm>
          <a:prstGeom prst="rect">
            <a:avLst/>
          </a:prstGeom>
        </p:spPr>
      </p:pic>
      <p:sp>
        <p:nvSpPr>
          <p:cNvPr id="7" name="Text Placeholder 6">
            <a:extLst>
              <a:ext uri="{FF2B5EF4-FFF2-40B4-BE49-F238E27FC236}">
                <a16:creationId xmlns:a16="http://schemas.microsoft.com/office/drawing/2014/main" id="{B60E5D09-90C9-4A49-8C5D-F96FA3C5BDA8}"/>
              </a:ext>
            </a:extLst>
          </p:cNvPr>
          <p:cNvSpPr>
            <a:spLocks noGrp="1"/>
          </p:cNvSpPr>
          <p:nvPr>
            <p:ph type="body" sz="quarter" idx="14"/>
          </p:nvPr>
        </p:nvSpPr>
        <p:spPr/>
        <p:txBody>
          <a:bodyPr/>
          <a:lstStyle/>
          <a:p>
            <a:r>
              <a:rPr lang="en-US" dirty="0">
                <a:hlinkClick r:id="rId4"/>
              </a:rPr>
              <a:t>https://www.dbresearch.com/servlet/reweb2.ReWEB?rwsite=RPS_EN-PROD&amp;rwobj=ReDisplay.Start.class&amp;document=PROD0000000000505590</a:t>
            </a:r>
            <a:endParaRPr lang="en-US" dirty="0"/>
          </a:p>
        </p:txBody>
      </p:sp>
      <p:pic>
        <p:nvPicPr>
          <p:cNvPr id="12" name="Content Placeholder 11">
            <a:extLst>
              <a:ext uri="{FF2B5EF4-FFF2-40B4-BE49-F238E27FC236}">
                <a16:creationId xmlns:a16="http://schemas.microsoft.com/office/drawing/2014/main" id="{0809DC94-CAEC-B24C-9A6B-D3F5BA014444}"/>
              </a:ext>
            </a:extLst>
          </p:cNvPr>
          <p:cNvPicPr>
            <a:picLocks noGrp="1" noChangeAspect="1"/>
          </p:cNvPicPr>
          <p:nvPr>
            <p:ph sz="quarter" idx="15"/>
          </p:nvPr>
        </p:nvPicPr>
        <p:blipFill>
          <a:blip r:embed="rId5"/>
          <a:stretch>
            <a:fillRect/>
          </a:stretch>
        </p:blipFill>
        <p:spPr>
          <a:xfrm>
            <a:off x="8747924" y="4428762"/>
            <a:ext cx="3048000" cy="2028325"/>
          </a:xfrm>
          <a:prstGeom prst="rect">
            <a:avLst/>
          </a:prstGeom>
        </p:spPr>
      </p:pic>
    </p:spTree>
    <p:extLst>
      <p:ext uri="{BB962C8B-B14F-4D97-AF65-F5344CB8AC3E}">
        <p14:creationId xmlns:p14="http://schemas.microsoft.com/office/powerpoint/2010/main" val="1047016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148C1D-19EC-5442-B164-18DBFFD53E62}"/>
              </a:ext>
            </a:extLst>
          </p:cNvPr>
          <p:cNvSpPr/>
          <p:nvPr/>
        </p:nvSpPr>
        <p:spPr>
          <a:xfrm>
            <a:off x="15152" y="596213"/>
            <a:ext cx="12161695" cy="561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38" name="Title 1">
            <a:extLst>
              <a:ext uri="{FF2B5EF4-FFF2-40B4-BE49-F238E27FC236}">
                <a16:creationId xmlns:a16="http://schemas.microsoft.com/office/drawing/2014/main" id="{959C8641-1096-3E4C-836A-83C2F92B0C2A}"/>
              </a:ext>
            </a:extLst>
          </p:cNvPr>
          <p:cNvSpPr txBox="1">
            <a:spLocks/>
          </p:cNvSpPr>
          <p:nvPr/>
        </p:nvSpPr>
        <p:spPr>
          <a:xfrm>
            <a:off x="15152" y="8774"/>
            <a:ext cx="12192000" cy="581095"/>
          </a:xfrm>
          <a:prstGeom prst="rect">
            <a:avLst/>
          </a:prstGeom>
          <a:solidFill>
            <a:schemeClr val="accent1">
              <a:lumMod val="40000"/>
              <a:lumOff val="6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rgbClr val="002060"/>
                </a:solidFill>
                <a:latin typeface="Arial" panose="020B0604020202020204" pitchFamily="34" charset="0"/>
                <a:cs typeface="Arial" panose="020B0604020202020204" pitchFamily="34" charset="0"/>
              </a:rPr>
              <a:t>IBM </a:t>
            </a:r>
            <a:r>
              <a:rPr lang="en-US" sz="3200" b="1" dirty="0" err="1">
                <a:solidFill>
                  <a:srgbClr val="002060"/>
                </a:solidFill>
                <a:latin typeface="Arial" panose="020B0604020202020204" pitchFamily="34" charset="0"/>
                <a:cs typeface="Arial" panose="020B0604020202020204" pitchFamily="34" charset="0"/>
              </a:rPr>
              <a:t>i</a:t>
            </a:r>
            <a:r>
              <a:rPr lang="en-US" sz="3200" b="1" dirty="0">
                <a:solidFill>
                  <a:srgbClr val="002060"/>
                </a:solidFill>
                <a:latin typeface="Arial" panose="020B0604020202020204" pitchFamily="34" charset="0"/>
                <a:cs typeface="Arial" panose="020B0604020202020204" pitchFamily="34" charset="0"/>
              </a:rPr>
              <a:t> Discovery Process with AWS </a:t>
            </a:r>
            <a:r>
              <a:rPr lang="en-US" sz="3200" b="1" dirty="0" err="1">
                <a:solidFill>
                  <a:srgbClr val="002060"/>
                </a:solidFill>
                <a:latin typeface="Arial" panose="020B0604020202020204" pitchFamily="34" charset="0"/>
                <a:cs typeface="Arial" panose="020B0604020202020204" pitchFamily="34" charset="0"/>
              </a:rPr>
              <a:t>QuickSight</a:t>
            </a:r>
            <a:endParaRPr lang="en-US" sz="3200" b="1" dirty="0">
              <a:solidFill>
                <a:srgbClr val="002060"/>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A6E8D20D-7CD4-4E45-BBA8-DCE7E4E8F415}"/>
              </a:ext>
            </a:extLst>
          </p:cNvPr>
          <p:cNvCxnSpPr>
            <a:cxnSpLocks/>
          </p:cNvCxnSpPr>
          <p:nvPr/>
        </p:nvCxnSpPr>
        <p:spPr>
          <a:xfrm>
            <a:off x="0" y="600983"/>
            <a:ext cx="12192000" cy="8617"/>
          </a:xfrm>
          <a:prstGeom prst="line">
            <a:avLst/>
          </a:prstGeom>
        </p:spPr>
        <p:style>
          <a:lnRef idx="2">
            <a:schemeClr val="accent1"/>
          </a:lnRef>
          <a:fillRef idx="0">
            <a:schemeClr val="accent1"/>
          </a:fillRef>
          <a:effectRef idx="1">
            <a:schemeClr val="accent1"/>
          </a:effectRef>
          <a:fontRef idx="minor">
            <a:schemeClr val="tx1"/>
          </a:fontRef>
        </p:style>
      </p:cxn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20</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656178A-FDB6-46D0-B1C0-B5ED2CAB58BE}"/>
              </a:ext>
            </a:extLst>
          </p:cNvPr>
          <p:cNvPicPr>
            <a:picLocks noChangeAspect="1"/>
          </p:cNvPicPr>
          <p:nvPr/>
        </p:nvPicPr>
        <p:blipFill>
          <a:blip r:embed="rId2"/>
          <a:stretch>
            <a:fillRect/>
          </a:stretch>
        </p:blipFill>
        <p:spPr>
          <a:xfrm>
            <a:off x="1700212" y="852487"/>
            <a:ext cx="8791575" cy="5153025"/>
          </a:xfrm>
          <a:prstGeom prst="rect">
            <a:avLst/>
          </a:prstGeom>
        </p:spPr>
      </p:pic>
    </p:spTree>
    <p:extLst>
      <p:ext uri="{BB962C8B-B14F-4D97-AF65-F5344CB8AC3E}">
        <p14:creationId xmlns:p14="http://schemas.microsoft.com/office/powerpoint/2010/main" val="215862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148C1D-19EC-5442-B164-18DBFFD53E62}"/>
              </a:ext>
            </a:extLst>
          </p:cNvPr>
          <p:cNvSpPr/>
          <p:nvPr/>
        </p:nvSpPr>
        <p:spPr>
          <a:xfrm>
            <a:off x="15152" y="596213"/>
            <a:ext cx="12161695" cy="561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38" name="Title 1">
            <a:extLst>
              <a:ext uri="{FF2B5EF4-FFF2-40B4-BE49-F238E27FC236}">
                <a16:creationId xmlns:a16="http://schemas.microsoft.com/office/drawing/2014/main" id="{959C8641-1096-3E4C-836A-83C2F92B0C2A}"/>
              </a:ext>
            </a:extLst>
          </p:cNvPr>
          <p:cNvSpPr txBox="1">
            <a:spLocks/>
          </p:cNvSpPr>
          <p:nvPr/>
        </p:nvSpPr>
        <p:spPr>
          <a:xfrm>
            <a:off x="15152" y="8774"/>
            <a:ext cx="12192000" cy="581095"/>
          </a:xfrm>
          <a:prstGeom prst="rect">
            <a:avLst/>
          </a:prstGeom>
          <a:solidFill>
            <a:schemeClr val="accent1">
              <a:lumMod val="40000"/>
              <a:lumOff val="6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rgbClr val="002060"/>
                </a:solidFill>
                <a:latin typeface="Arial" panose="020B0604020202020204" pitchFamily="34" charset="0"/>
                <a:cs typeface="Arial" panose="020B0604020202020204" pitchFamily="34" charset="0"/>
              </a:rPr>
              <a:t>IBM </a:t>
            </a:r>
            <a:r>
              <a:rPr lang="en-US" sz="3200" b="1" dirty="0" err="1">
                <a:solidFill>
                  <a:srgbClr val="002060"/>
                </a:solidFill>
                <a:latin typeface="Arial" panose="020B0604020202020204" pitchFamily="34" charset="0"/>
                <a:cs typeface="Arial" panose="020B0604020202020204" pitchFamily="34" charset="0"/>
              </a:rPr>
              <a:t>i</a:t>
            </a:r>
            <a:r>
              <a:rPr lang="en-US" sz="3200" b="1" dirty="0">
                <a:solidFill>
                  <a:srgbClr val="002060"/>
                </a:solidFill>
                <a:latin typeface="Arial" panose="020B0604020202020204" pitchFamily="34" charset="0"/>
                <a:cs typeface="Arial" panose="020B0604020202020204" pitchFamily="34" charset="0"/>
              </a:rPr>
              <a:t> Discovery Process with AWS </a:t>
            </a:r>
            <a:r>
              <a:rPr lang="en-US" sz="3200" b="1" dirty="0" err="1">
                <a:solidFill>
                  <a:srgbClr val="002060"/>
                </a:solidFill>
                <a:latin typeface="Arial" panose="020B0604020202020204" pitchFamily="34" charset="0"/>
                <a:cs typeface="Arial" panose="020B0604020202020204" pitchFamily="34" charset="0"/>
              </a:rPr>
              <a:t>QuickSight</a:t>
            </a:r>
            <a:endParaRPr lang="en-US" sz="3200" b="1" dirty="0">
              <a:solidFill>
                <a:srgbClr val="002060"/>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A6E8D20D-7CD4-4E45-BBA8-DCE7E4E8F415}"/>
              </a:ext>
            </a:extLst>
          </p:cNvPr>
          <p:cNvCxnSpPr>
            <a:cxnSpLocks/>
          </p:cNvCxnSpPr>
          <p:nvPr/>
        </p:nvCxnSpPr>
        <p:spPr>
          <a:xfrm>
            <a:off x="0" y="600983"/>
            <a:ext cx="12192000" cy="8617"/>
          </a:xfrm>
          <a:prstGeom prst="line">
            <a:avLst/>
          </a:prstGeom>
        </p:spPr>
        <p:style>
          <a:lnRef idx="2">
            <a:schemeClr val="accent1"/>
          </a:lnRef>
          <a:fillRef idx="0">
            <a:schemeClr val="accent1"/>
          </a:fillRef>
          <a:effectRef idx="1">
            <a:schemeClr val="accent1"/>
          </a:effectRef>
          <a:fontRef idx="minor">
            <a:schemeClr val="tx1"/>
          </a:fontRef>
        </p:style>
      </p:cxn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21</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1232A0-134D-45FB-B2C8-2E6849B0B342}"/>
              </a:ext>
            </a:extLst>
          </p:cNvPr>
          <p:cNvSpPr txBox="1"/>
          <p:nvPr/>
        </p:nvSpPr>
        <p:spPr>
          <a:xfrm>
            <a:off x="545284" y="880389"/>
            <a:ext cx="10788243" cy="2031325"/>
          </a:xfrm>
          <a:prstGeom prst="rect">
            <a:avLst/>
          </a:prstGeom>
          <a:noFill/>
        </p:spPr>
        <p:txBody>
          <a:bodyPr wrap="square" rtlCol="0">
            <a:spAutoFit/>
          </a:bodyPr>
          <a:lstStyle/>
          <a:p>
            <a:r>
              <a:rPr lang="en-US" dirty="0"/>
              <a:t>Solution:</a:t>
            </a:r>
          </a:p>
          <a:p>
            <a:endParaRPr lang="en-US" dirty="0"/>
          </a:p>
          <a:p>
            <a:r>
              <a:rPr lang="en-US" dirty="0"/>
              <a:t>With this setup,  standard extracts from the IBM </a:t>
            </a:r>
            <a:r>
              <a:rPr lang="en-US" dirty="0" err="1"/>
              <a:t>i</a:t>
            </a:r>
            <a:r>
              <a:rPr lang="en-US" dirty="0"/>
              <a:t> system are created and fed into an insights engine (Watson or other ETL tool) and consumed by AWS  </a:t>
            </a:r>
            <a:r>
              <a:rPr lang="en-US" dirty="0" err="1"/>
              <a:t>QuickSight</a:t>
            </a:r>
            <a:r>
              <a:rPr lang="en-US" dirty="0"/>
              <a:t> for reports and dashboards.    These dashboards can be shared with the customer and the team members  for improved presentation and updated as the engagement progresses providing them current information and insights to design the future state or other modernization undertakings. </a:t>
            </a:r>
          </a:p>
          <a:p>
            <a:endParaRPr lang="en-US" dirty="0"/>
          </a:p>
        </p:txBody>
      </p:sp>
      <p:pic>
        <p:nvPicPr>
          <p:cNvPr id="3" name="Picture 2">
            <a:extLst>
              <a:ext uri="{FF2B5EF4-FFF2-40B4-BE49-F238E27FC236}">
                <a16:creationId xmlns:a16="http://schemas.microsoft.com/office/drawing/2014/main" id="{A80714DB-23FD-41FC-B8D2-66C0EBA7BD63}"/>
              </a:ext>
            </a:extLst>
          </p:cNvPr>
          <p:cNvPicPr>
            <a:picLocks noChangeAspect="1"/>
          </p:cNvPicPr>
          <p:nvPr/>
        </p:nvPicPr>
        <p:blipFill>
          <a:blip r:embed="rId2"/>
          <a:stretch>
            <a:fillRect/>
          </a:stretch>
        </p:blipFill>
        <p:spPr>
          <a:xfrm>
            <a:off x="1118008" y="2613957"/>
            <a:ext cx="10325100" cy="3257550"/>
          </a:xfrm>
          <a:prstGeom prst="rect">
            <a:avLst/>
          </a:prstGeom>
        </p:spPr>
      </p:pic>
    </p:spTree>
    <p:extLst>
      <p:ext uri="{BB962C8B-B14F-4D97-AF65-F5344CB8AC3E}">
        <p14:creationId xmlns:p14="http://schemas.microsoft.com/office/powerpoint/2010/main" val="420458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304DA28-CF75-784B-9AD3-59B00C00FE98}"/>
              </a:ext>
            </a:extLst>
          </p:cNvPr>
          <p:cNvSpPr/>
          <p:nvPr/>
        </p:nvSpPr>
        <p:spPr>
          <a:xfrm>
            <a:off x="558505" y="950862"/>
            <a:ext cx="1524295" cy="659134"/>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DSPOBJD</a:t>
            </a:r>
          </a:p>
        </p:txBody>
      </p:sp>
      <p:sp>
        <p:nvSpPr>
          <p:cNvPr id="37" name="Rectangle 36">
            <a:extLst>
              <a:ext uri="{FF2B5EF4-FFF2-40B4-BE49-F238E27FC236}">
                <a16:creationId xmlns:a16="http://schemas.microsoft.com/office/drawing/2014/main" id="{E8148C1D-19EC-5442-B164-18DBFFD53E62}"/>
              </a:ext>
            </a:extLst>
          </p:cNvPr>
          <p:cNvSpPr/>
          <p:nvPr/>
        </p:nvSpPr>
        <p:spPr>
          <a:xfrm>
            <a:off x="15152" y="596213"/>
            <a:ext cx="12161695" cy="561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38" name="Title 1">
            <a:extLst>
              <a:ext uri="{FF2B5EF4-FFF2-40B4-BE49-F238E27FC236}">
                <a16:creationId xmlns:a16="http://schemas.microsoft.com/office/drawing/2014/main" id="{959C8641-1096-3E4C-836A-83C2F92B0C2A}"/>
              </a:ext>
            </a:extLst>
          </p:cNvPr>
          <p:cNvSpPr txBox="1">
            <a:spLocks/>
          </p:cNvSpPr>
          <p:nvPr/>
        </p:nvSpPr>
        <p:spPr>
          <a:xfrm>
            <a:off x="15152" y="8774"/>
            <a:ext cx="12192000" cy="581095"/>
          </a:xfrm>
          <a:prstGeom prst="rect">
            <a:avLst/>
          </a:prstGeom>
          <a:solidFill>
            <a:schemeClr val="accent1">
              <a:lumMod val="40000"/>
              <a:lumOff val="6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rgbClr val="002060"/>
                </a:solidFill>
                <a:latin typeface="Arial" panose="020B0604020202020204" pitchFamily="34" charset="0"/>
                <a:cs typeface="Arial" panose="020B0604020202020204" pitchFamily="34" charset="0"/>
              </a:rPr>
              <a:t>IBM </a:t>
            </a:r>
            <a:r>
              <a:rPr lang="en-US" sz="3200" b="1" dirty="0" err="1">
                <a:solidFill>
                  <a:srgbClr val="002060"/>
                </a:solidFill>
                <a:latin typeface="Arial" panose="020B0604020202020204" pitchFamily="34" charset="0"/>
                <a:cs typeface="Arial" panose="020B0604020202020204" pitchFamily="34" charset="0"/>
              </a:rPr>
              <a:t>i</a:t>
            </a:r>
            <a:r>
              <a:rPr lang="en-US" sz="3200" b="1" dirty="0">
                <a:solidFill>
                  <a:srgbClr val="002060"/>
                </a:solidFill>
                <a:latin typeface="Arial" panose="020B0604020202020204" pitchFamily="34" charset="0"/>
                <a:cs typeface="Arial" panose="020B0604020202020204" pitchFamily="34" charset="0"/>
              </a:rPr>
              <a:t> Discovery Process using AWS </a:t>
            </a:r>
            <a:r>
              <a:rPr lang="en-US" sz="3200" b="1" dirty="0" err="1">
                <a:solidFill>
                  <a:srgbClr val="002060"/>
                </a:solidFill>
                <a:latin typeface="Arial" panose="020B0604020202020204" pitchFamily="34" charset="0"/>
                <a:cs typeface="Arial" panose="020B0604020202020204" pitchFamily="34" charset="0"/>
              </a:rPr>
              <a:t>QuickSight</a:t>
            </a:r>
            <a:endParaRPr lang="en-US" sz="3200" b="1" dirty="0">
              <a:solidFill>
                <a:srgbClr val="002060"/>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A6E8D20D-7CD4-4E45-BBA8-DCE7E4E8F415}"/>
              </a:ext>
            </a:extLst>
          </p:cNvPr>
          <p:cNvCxnSpPr>
            <a:cxnSpLocks/>
          </p:cNvCxnSpPr>
          <p:nvPr/>
        </p:nvCxnSpPr>
        <p:spPr>
          <a:xfrm>
            <a:off x="0" y="600983"/>
            <a:ext cx="12192000" cy="8617"/>
          </a:xfrm>
          <a:prstGeom prst="line">
            <a:avLst/>
          </a:prstGeom>
        </p:spPr>
        <p:style>
          <a:lnRef idx="2">
            <a:schemeClr val="accent1"/>
          </a:lnRef>
          <a:fillRef idx="0">
            <a:schemeClr val="accent1"/>
          </a:fillRef>
          <a:effectRef idx="1">
            <a:schemeClr val="accent1"/>
          </a:effectRef>
          <a:fontRef idx="minor">
            <a:schemeClr val="tx1"/>
          </a:fontRef>
        </p:style>
      </p:cxn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22</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Flowchart: Stored Data 1">
            <a:extLst>
              <a:ext uri="{FF2B5EF4-FFF2-40B4-BE49-F238E27FC236}">
                <a16:creationId xmlns:a16="http://schemas.microsoft.com/office/drawing/2014/main" id="{BEF395C5-4336-47C4-9109-B040D56E4A2D}"/>
              </a:ext>
            </a:extLst>
          </p:cNvPr>
          <p:cNvSpPr/>
          <p:nvPr/>
        </p:nvSpPr>
        <p:spPr>
          <a:xfrm>
            <a:off x="2726425" y="1023362"/>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List of Objects</a:t>
            </a:r>
          </a:p>
        </p:txBody>
      </p:sp>
      <p:sp>
        <p:nvSpPr>
          <p:cNvPr id="60" name="Rectangle 59">
            <a:extLst>
              <a:ext uri="{FF2B5EF4-FFF2-40B4-BE49-F238E27FC236}">
                <a16:creationId xmlns:a16="http://schemas.microsoft.com/office/drawing/2014/main" id="{4E81CA7C-CBDB-4E2D-AA99-ED8AA951907A}"/>
              </a:ext>
            </a:extLst>
          </p:cNvPr>
          <p:cNvSpPr/>
          <p:nvPr/>
        </p:nvSpPr>
        <p:spPr>
          <a:xfrm>
            <a:off x="558505" y="1850299"/>
            <a:ext cx="1524295" cy="637306"/>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DSPPFD</a:t>
            </a:r>
          </a:p>
        </p:txBody>
      </p:sp>
      <p:sp>
        <p:nvSpPr>
          <p:cNvPr id="61" name="Rectangle 60">
            <a:extLst>
              <a:ext uri="{FF2B5EF4-FFF2-40B4-BE49-F238E27FC236}">
                <a16:creationId xmlns:a16="http://schemas.microsoft.com/office/drawing/2014/main" id="{4A0C9178-F5EB-4233-A732-375504E0B0ED}"/>
              </a:ext>
            </a:extLst>
          </p:cNvPr>
          <p:cNvSpPr/>
          <p:nvPr/>
        </p:nvSpPr>
        <p:spPr>
          <a:xfrm>
            <a:off x="558504" y="2783936"/>
            <a:ext cx="1524295" cy="632492"/>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NETSTAT</a:t>
            </a:r>
          </a:p>
        </p:txBody>
      </p:sp>
      <p:sp>
        <p:nvSpPr>
          <p:cNvPr id="62" name="Rectangle 61">
            <a:extLst>
              <a:ext uri="{FF2B5EF4-FFF2-40B4-BE49-F238E27FC236}">
                <a16:creationId xmlns:a16="http://schemas.microsoft.com/office/drawing/2014/main" id="{547ABB7A-0AE0-4655-9110-FFA16BFDF04E}"/>
              </a:ext>
            </a:extLst>
          </p:cNvPr>
          <p:cNvSpPr/>
          <p:nvPr/>
        </p:nvSpPr>
        <p:spPr>
          <a:xfrm>
            <a:off x="558503" y="3672123"/>
            <a:ext cx="1524295" cy="610908"/>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QHST</a:t>
            </a:r>
            <a:r>
              <a:rPr lang="en-U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p>
        </p:txBody>
      </p:sp>
      <p:sp>
        <p:nvSpPr>
          <p:cNvPr id="104" name="Rectangle 103">
            <a:extLst>
              <a:ext uri="{FF2B5EF4-FFF2-40B4-BE49-F238E27FC236}">
                <a16:creationId xmlns:a16="http://schemas.microsoft.com/office/drawing/2014/main" id="{86C681EA-45C2-4C8F-84EA-F81C7783E1F1}"/>
              </a:ext>
            </a:extLst>
          </p:cNvPr>
          <p:cNvSpPr/>
          <p:nvPr/>
        </p:nvSpPr>
        <p:spPr>
          <a:xfrm>
            <a:off x="558502" y="4578631"/>
            <a:ext cx="1524295" cy="610908"/>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DSPUSRPRF</a:t>
            </a:r>
          </a:p>
        </p:txBody>
      </p:sp>
      <p:sp>
        <p:nvSpPr>
          <p:cNvPr id="59" name="Flowchart: Stored Data 58">
            <a:extLst>
              <a:ext uri="{FF2B5EF4-FFF2-40B4-BE49-F238E27FC236}">
                <a16:creationId xmlns:a16="http://schemas.microsoft.com/office/drawing/2014/main" id="{3558EED2-F8A5-422C-9ED1-A9D85D710224}"/>
              </a:ext>
            </a:extLst>
          </p:cNvPr>
          <p:cNvSpPr/>
          <p:nvPr/>
        </p:nvSpPr>
        <p:spPr>
          <a:xfrm>
            <a:off x="2726425" y="1927302"/>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File Objects/</a:t>
            </a:r>
          </a:p>
          <a:p>
            <a:pPr algn="ctr"/>
            <a:r>
              <a:rPr lang="en-US" sz="1100" dirty="0"/>
              <a:t>Metadata</a:t>
            </a:r>
          </a:p>
        </p:txBody>
      </p:sp>
      <p:sp>
        <p:nvSpPr>
          <p:cNvPr id="97" name="Flowchart: Stored Data 96">
            <a:extLst>
              <a:ext uri="{FF2B5EF4-FFF2-40B4-BE49-F238E27FC236}">
                <a16:creationId xmlns:a16="http://schemas.microsoft.com/office/drawing/2014/main" id="{AAE85A2B-20FC-4FC1-AE4F-B08495CA5EF5}"/>
              </a:ext>
            </a:extLst>
          </p:cNvPr>
          <p:cNvSpPr/>
          <p:nvPr/>
        </p:nvSpPr>
        <p:spPr>
          <a:xfrm>
            <a:off x="2726425" y="2865354"/>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Network  Log/Stat</a:t>
            </a:r>
          </a:p>
        </p:txBody>
      </p:sp>
      <p:sp>
        <p:nvSpPr>
          <p:cNvPr id="105" name="Flowchart: Stored Data 104">
            <a:extLst>
              <a:ext uri="{FF2B5EF4-FFF2-40B4-BE49-F238E27FC236}">
                <a16:creationId xmlns:a16="http://schemas.microsoft.com/office/drawing/2014/main" id="{9479F460-EBAF-4F90-A71A-93C5C9273036}"/>
              </a:ext>
            </a:extLst>
          </p:cNvPr>
          <p:cNvSpPr/>
          <p:nvPr/>
        </p:nvSpPr>
        <p:spPr>
          <a:xfrm>
            <a:off x="2695329" y="3743157"/>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System Activity logs</a:t>
            </a:r>
          </a:p>
        </p:txBody>
      </p:sp>
      <p:sp>
        <p:nvSpPr>
          <p:cNvPr id="106" name="Flowchart: Stored Data 105">
            <a:extLst>
              <a:ext uri="{FF2B5EF4-FFF2-40B4-BE49-F238E27FC236}">
                <a16:creationId xmlns:a16="http://schemas.microsoft.com/office/drawing/2014/main" id="{69196AC0-2FCF-4C7F-9ABC-DCCE452912C6}"/>
              </a:ext>
            </a:extLst>
          </p:cNvPr>
          <p:cNvSpPr/>
          <p:nvPr/>
        </p:nvSpPr>
        <p:spPr>
          <a:xfrm>
            <a:off x="2726425" y="4631698"/>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Users metadata</a:t>
            </a:r>
          </a:p>
        </p:txBody>
      </p:sp>
      <p:sp>
        <p:nvSpPr>
          <p:cNvPr id="107" name="Rectangle 106">
            <a:extLst>
              <a:ext uri="{FF2B5EF4-FFF2-40B4-BE49-F238E27FC236}">
                <a16:creationId xmlns:a16="http://schemas.microsoft.com/office/drawing/2014/main" id="{A5F4B390-1DB5-416A-9F42-F3D519A8079E}"/>
              </a:ext>
            </a:extLst>
          </p:cNvPr>
          <p:cNvSpPr/>
          <p:nvPr/>
        </p:nvSpPr>
        <p:spPr>
          <a:xfrm>
            <a:off x="558505" y="5447597"/>
            <a:ext cx="1524295" cy="610908"/>
          </a:xfrm>
          <a:prstGeom prst="rect">
            <a:avLst/>
          </a:prstGeom>
          <a:pattFill prst="pct25">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12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Others</a:t>
            </a:r>
          </a:p>
          <a:p>
            <a:pPr algn="ctr"/>
            <a:r>
              <a:rPr lang="en-US" sz="12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SysValues</a:t>
            </a:r>
            <a:r>
              <a:rPr lang="en-US" sz="12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ASP, Job logs</a:t>
            </a:r>
          </a:p>
        </p:txBody>
      </p:sp>
      <p:sp>
        <p:nvSpPr>
          <p:cNvPr id="108" name="Flowchart: Stored Data 107">
            <a:extLst>
              <a:ext uri="{FF2B5EF4-FFF2-40B4-BE49-F238E27FC236}">
                <a16:creationId xmlns:a16="http://schemas.microsoft.com/office/drawing/2014/main" id="{46F4A116-0D44-4F5B-9682-560112B7005B}"/>
              </a:ext>
            </a:extLst>
          </p:cNvPr>
          <p:cNvSpPr/>
          <p:nvPr/>
        </p:nvSpPr>
        <p:spPr>
          <a:xfrm>
            <a:off x="2726425" y="5484016"/>
            <a:ext cx="1188720" cy="504773"/>
          </a:xfrm>
          <a:prstGeom prst="flowChartOnlineStorage">
            <a:avLst/>
          </a:prstGeom>
          <a:effectLst>
            <a:glow rad="127000">
              <a:schemeClr val="accent1">
                <a:lumMod val="60000"/>
                <a:lumOff val="40000"/>
              </a:schemeClr>
            </a:glow>
            <a:softEdge rad="101600"/>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System Values, Job logs</a:t>
            </a:r>
          </a:p>
        </p:txBody>
      </p:sp>
      <p:cxnSp>
        <p:nvCxnSpPr>
          <p:cNvPr id="11" name="Straight Arrow Connector 10">
            <a:extLst>
              <a:ext uri="{FF2B5EF4-FFF2-40B4-BE49-F238E27FC236}">
                <a16:creationId xmlns:a16="http://schemas.microsoft.com/office/drawing/2014/main" id="{A3AE2078-ECB5-4BE8-882E-D4EC2E85A01A}"/>
              </a:ext>
            </a:extLst>
          </p:cNvPr>
          <p:cNvCxnSpPr>
            <a:cxnSpLocks/>
          </p:cNvCxnSpPr>
          <p:nvPr/>
        </p:nvCxnSpPr>
        <p:spPr>
          <a:xfrm>
            <a:off x="3844236" y="1223242"/>
            <a:ext cx="1416342" cy="82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E6CC722-53ED-4865-BAB9-2E57DA833F46}"/>
              </a:ext>
            </a:extLst>
          </p:cNvPr>
          <p:cNvCxnSpPr>
            <a:cxnSpLocks/>
          </p:cNvCxnSpPr>
          <p:nvPr/>
        </p:nvCxnSpPr>
        <p:spPr>
          <a:xfrm>
            <a:off x="3973327" y="2168952"/>
            <a:ext cx="743488" cy="17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80440E4-6FFF-435F-AF11-647DBBBF0CB3}"/>
              </a:ext>
            </a:extLst>
          </p:cNvPr>
          <p:cNvCxnSpPr>
            <a:cxnSpLocks/>
          </p:cNvCxnSpPr>
          <p:nvPr/>
        </p:nvCxnSpPr>
        <p:spPr>
          <a:xfrm flipV="1">
            <a:off x="3930297" y="3100182"/>
            <a:ext cx="87362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F8FFC51-6A7C-49D5-B43A-FFD9CB324481}"/>
              </a:ext>
            </a:extLst>
          </p:cNvPr>
          <p:cNvCxnSpPr>
            <a:cxnSpLocks/>
          </p:cNvCxnSpPr>
          <p:nvPr/>
        </p:nvCxnSpPr>
        <p:spPr>
          <a:xfrm flipV="1">
            <a:off x="3844236" y="3953776"/>
            <a:ext cx="9285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AF35EEA-3B11-4BF6-8F55-33E095AECA39}"/>
              </a:ext>
            </a:extLst>
          </p:cNvPr>
          <p:cNvCxnSpPr>
            <a:cxnSpLocks/>
          </p:cNvCxnSpPr>
          <p:nvPr/>
        </p:nvCxnSpPr>
        <p:spPr>
          <a:xfrm flipV="1">
            <a:off x="3973327" y="4706211"/>
            <a:ext cx="768978" cy="17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292D23F-C0D2-4AF5-9684-B5762FDBAAAA}"/>
              </a:ext>
            </a:extLst>
          </p:cNvPr>
          <p:cNvCxnSpPr>
            <a:cxnSpLocks/>
          </p:cNvCxnSpPr>
          <p:nvPr/>
        </p:nvCxnSpPr>
        <p:spPr>
          <a:xfrm flipV="1">
            <a:off x="3930297" y="4807369"/>
            <a:ext cx="1573036" cy="945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4702D5A8-BB20-4B1C-9581-09BADAE826FA}"/>
              </a:ext>
            </a:extLst>
          </p:cNvPr>
          <p:cNvSpPr/>
          <p:nvPr/>
        </p:nvSpPr>
        <p:spPr>
          <a:xfrm>
            <a:off x="7764129" y="31866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3D8C4E6-4588-4753-8C13-7A5F48EEA363}"/>
              </a:ext>
            </a:extLst>
          </p:cNvPr>
          <p:cNvSpPr txBox="1"/>
          <p:nvPr/>
        </p:nvSpPr>
        <p:spPr>
          <a:xfrm>
            <a:off x="8757689" y="3962405"/>
            <a:ext cx="3254366" cy="2123658"/>
          </a:xfrm>
          <a:prstGeom prst="rect">
            <a:avLst/>
          </a:prstGeom>
          <a:gradFill>
            <a:gsLst>
              <a:gs pos="47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B prst="angle"/>
          </a:sp3d>
        </p:spPr>
        <p:txBody>
          <a:bodyPr wrap="square" rtlCol="0">
            <a:spAutoFit/>
          </a:bodyPr>
          <a:lstStyle/>
          <a:p>
            <a:pPr marL="171450" indent="-171450">
              <a:buFont typeface="Arial" panose="020B0604020202020204" pitchFamily="34" charset="0"/>
              <a:buChar char="•"/>
            </a:pPr>
            <a:r>
              <a:rPr lang="en-US" sz="1100" dirty="0"/>
              <a:t>Libraries and objects, their sizes and status</a:t>
            </a:r>
          </a:p>
          <a:p>
            <a:pPr marL="171450" indent="-171450">
              <a:buFont typeface="Arial" panose="020B0604020202020204" pitchFamily="34" charset="0"/>
              <a:buChar char="•"/>
            </a:pPr>
            <a:r>
              <a:rPr lang="en-US" sz="1100" dirty="0"/>
              <a:t>What are the production , third party, tools and system libraries,</a:t>
            </a:r>
          </a:p>
          <a:p>
            <a:pPr marL="171450" indent="-171450">
              <a:buFont typeface="Arial" panose="020B0604020202020204" pitchFamily="34" charset="0"/>
              <a:buChar char="•"/>
            </a:pPr>
            <a:r>
              <a:rPr lang="en-US" sz="1100" dirty="0"/>
              <a:t>What are the most active files ? Transaction, master, report, history, work/temp file</a:t>
            </a:r>
          </a:p>
          <a:p>
            <a:pPr marL="171450" indent="-171450">
              <a:buFont typeface="Arial" panose="020B0604020202020204" pitchFamily="34" charset="0"/>
              <a:buChar char="•"/>
            </a:pPr>
            <a:r>
              <a:rPr lang="en-US" sz="1100" dirty="0"/>
              <a:t>What are the obsolete libraries including programs and files.  Highly fragmented files</a:t>
            </a:r>
          </a:p>
          <a:p>
            <a:pPr marL="171450" indent="-171450">
              <a:buFont typeface="Arial" panose="020B0604020202020204" pitchFamily="34" charset="0"/>
              <a:buChar char="•"/>
            </a:pPr>
            <a:r>
              <a:rPr lang="en-US" sz="1100" dirty="0"/>
              <a:t>Other insights , how many users, most active jobs, long running jobs , main menus called by users </a:t>
            </a:r>
            <a:r>
              <a:rPr lang="en-US" sz="1100" dirty="0" err="1"/>
              <a:t>etc</a:t>
            </a:r>
            <a:endParaRPr lang="en-US" sz="1100" dirty="0"/>
          </a:p>
          <a:p>
            <a:pPr marL="171450" indent="-171450">
              <a:buFont typeface="Arial" panose="020B0604020202020204" pitchFamily="34" charset="0"/>
              <a:buChar char="•"/>
            </a:pPr>
            <a:r>
              <a:rPr lang="en-US" sz="1100" dirty="0"/>
              <a:t>Network Affinity – Who or what connects to the servers (ODBC/JDBC, FTP, SSH </a:t>
            </a:r>
            <a:r>
              <a:rPr lang="en-US" sz="1100" dirty="0" err="1"/>
              <a:t>etc</a:t>
            </a:r>
            <a:r>
              <a:rPr lang="en-US" sz="1100" dirty="0"/>
              <a:t>)</a:t>
            </a:r>
          </a:p>
        </p:txBody>
      </p:sp>
      <p:sp>
        <p:nvSpPr>
          <p:cNvPr id="5" name="Flowchart: Process 4">
            <a:extLst>
              <a:ext uri="{FF2B5EF4-FFF2-40B4-BE49-F238E27FC236}">
                <a16:creationId xmlns:a16="http://schemas.microsoft.com/office/drawing/2014/main" id="{A901541E-4A45-49D3-BB51-A75FA0A1A4FA}"/>
              </a:ext>
            </a:extLst>
          </p:cNvPr>
          <p:cNvSpPr/>
          <p:nvPr/>
        </p:nvSpPr>
        <p:spPr>
          <a:xfrm>
            <a:off x="5474684" y="1976704"/>
            <a:ext cx="1884749" cy="26741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ETL</a:t>
            </a:r>
          </a:p>
          <a:p>
            <a:pPr algn="ctr"/>
            <a:r>
              <a:rPr lang="en-US" sz="3600" b="1" dirty="0"/>
              <a:t>Process</a:t>
            </a:r>
          </a:p>
        </p:txBody>
      </p:sp>
      <p:pic>
        <p:nvPicPr>
          <p:cNvPr id="31" name="Picture 30">
            <a:extLst>
              <a:ext uri="{FF2B5EF4-FFF2-40B4-BE49-F238E27FC236}">
                <a16:creationId xmlns:a16="http://schemas.microsoft.com/office/drawing/2014/main" id="{1F631E41-C8B6-408F-914E-B7E65A47C2E3}"/>
              </a:ext>
            </a:extLst>
          </p:cNvPr>
          <p:cNvPicPr>
            <a:picLocks noChangeAspect="1"/>
          </p:cNvPicPr>
          <p:nvPr/>
        </p:nvPicPr>
        <p:blipFill>
          <a:blip r:embed="rId2"/>
          <a:stretch>
            <a:fillRect/>
          </a:stretch>
        </p:blipFill>
        <p:spPr>
          <a:xfrm>
            <a:off x="8757689" y="1468073"/>
            <a:ext cx="3254366" cy="2526113"/>
          </a:xfrm>
          <a:prstGeom prst="rect">
            <a:avLst/>
          </a:prstGeom>
        </p:spPr>
      </p:pic>
      <p:sp>
        <p:nvSpPr>
          <p:cNvPr id="4" name="TextBox 3">
            <a:extLst>
              <a:ext uri="{FF2B5EF4-FFF2-40B4-BE49-F238E27FC236}">
                <a16:creationId xmlns:a16="http://schemas.microsoft.com/office/drawing/2014/main" id="{190D52EB-782A-4C6E-86BB-097FE1C7294C}"/>
              </a:ext>
            </a:extLst>
          </p:cNvPr>
          <p:cNvSpPr txBox="1"/>
          <p:nvPr/>
        </p:nvSpPr>
        <p:spPr>
          <a:xfrm>
            <a:off x="5372109" y="4975032"/>
            <a:ext cx="2089898" cy="861774"/>
          </a:xfrm>
          <a:prstGeom prst="rect">
            <a:avLst/>
          </a:prstGeom>
          <a:noFill/>
        </p:spPr>
        <p:txBody>
          <a:bodyPr wrap="square" rtlCol="0">
            <a:spAutoFit/>
          </a:bodyPr>
          <a:lstStyle/>
          <a:p>
            <a:r>
              <a:rPr lang="en-US" sz="1000" dirty="0">
                <a:latin typeface="Arial" panose="020B0604020202020204" pitchFamily="34" charset="0"/>
                <a:ea typeface="IBM Plex Sans" charset="0"/>
                <a:cs typeface="Arial" panose="020B0604020202020204" pitchFamily="34" charset="0"/>
              </a:rPr>
              <a:t>Perform initial analysis of data, augment with helpful types and categories, formatting of fields,  performing joins and filtering of unwanted data using SQL.</a:t>
            </a:r>
          </a:p>
        </p:txBody>
      </p:sp>
    </p:spTree>
    <p:extLst>
      <p:ext uri="{BB962C8B-B14F-4D97-AF65-F5344CB8AC3E}">
        <p14:creationId xmlns:p14="http://schemas.microsoft.com/office/powerpoint/2010/main" val="250927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a:extLst>
              <a:ext uri="{FF2B5EF4-FFF2-40B4-BE49-F238E27FC236}">
                <a16:creationId xmlns:a16="http://schemas.microsoft.com/office/drawing/2014/main" id="{959C8641-1096-3E4C-836A-83C2F92B0C2A}"/>
              </a:ext>
            </a:extLst>
          </p:cNvPr>
          <p:cNvSpPr txBox="1">
            <a:spLocks/>
          </p:cNvSpPr>
          <p:nvPr/>
        </p:nvSpPr>
        <p:spPr>
          <a:xfrm>
            <a:off x="15152" y="8774"/>
            <a:ext cx="12192000" cy="581095"/>
          </a:xfrm>
          <a:prstGeom prst="rect">
            <a:avLst/>
          </a:prstGeom>
          <a:solidFill>
            <a:schemeClr val="accent1">
              <a:lumMod val="40000"/>
              <a:lumOff val="6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rgbClr val="002060"/>
                </a:solidFill>
                <a:latin typeface="Arial" panose="020B0604020202020204" pitchFamily="34" charset="0"/>
                <a:cs typeface="Arial" panose="020B0604020202020204" pitchFamily="34" charset="0"/>
              </a:rPr>
              <a:t>IBM </a:t>
            </a:r>
            <a:r>
              <a:rPr lang="en-US" sz="3200" b="1" dirty="0" err="1">
                <a:solidFill>
                  <a:srgbClr val="002060"/>
                </a:solidFill>
                <a:latin typeface="Arial" panose="020B0604020202020204" pitchFamily="34" charset="0"/>
                <a:cs typeface="Arial" panose="020B0604020202020204" pitchFamily="34" charset="0"/>
              </a:rPr>
              <a:t>i</a:t>
            </a:r>
            <a:r>
              <a:rPr lang="en-US" sz="3200" b="1" dirty="0">
                <a:solidFill>
                  <a:srgbClr val="002060"/>
                </a:solidFill>
                <a:latin typeface="Arial" panose="020B0604020202020204" pitchFamily="34" charset="0"/>
                <a:cs typeface="Arial" panose="020B0604020202020204" pitchFamily="34" charset="0"/>
              </a:rPr>
              <a:t> Discovery Process using AWS </a:t>
            </a:r>
            <a:r>
              <a:rPr lang="en-US" sz="3200" b="1" dirty="0" err="1">
                <a:solidFill>
                  <a:srgbClr val="002060"/>
                </a:solidFill>
                <a:latin typeface="Arial" panose="020B0604020202020204" pitchFamily="34" charset="0"/>
                <a:cs typeface="Arial" panose="020B0604020202020204" pitchFamily="34" charset="0"/>
              </a:rPr>
              <a:t>QuickSight</a:t>
            </a:r>
            <a:r>
              <a:rPr lang="en-US" sz="3200" b="1" dirty="0">
                <a:solidFill>
                  <a:srgbClr val="002060"/>
                </a:solidFill>
                <a:latin typeface="Arial" panose="020B0604020202020204" pitchFamily="34" charset="0"/>
                <a:cs typeface="Arial" panose="020B0604020202020204" pitchFamily="34" charset="0"/>
              </a:rPr>
              <a:t> - Input</a:t>
            </a:r>
          </a:p>
        </p:txBody>
      </p: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23</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1605DD6-2B44-4F89-9330-BBE8FA0957D7}"/>
              </a:ext>
            </a:extLst>
          </p:cNvPr>
          <p:cNvPicPr>
            <a:picLocks noChangeAspect="1"/>
          </p:cNvPicPr>
          <p:nvPr/>
        </p:nvPicPr>
        <p:blipFill>
          <a:blip r:embed="rId2"/>
          <a:stretch>
            <a:fillRect/>
          </a:stretch>
        </p:blipFill>
        <p:spPr>
          <a:xfrm>
            <a:off x="609600" y="863601"/>
            <a:ext cx="9922933" cy="5302692"/>
          </a:xfrm>
          <a:prstGeom prst="rect">
            <a:avLst/>
          </a:prstGeom>
        </p:spPr>
      </p:pic>
    </p:spTree>
    <p:extLst>
      <p:ext uri="{BB962C8B-B14F-4D97-AF65-F5344CB8AC3E}">
        <p14:creationId xmlns:p14="http://schemas.microsoft.com/office/powerpoint/2010/main" val="127360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8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F794-B4ED-2843-AC31-800B302C71A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3A05AB-BC04-7A42-8C34-D9F09274D9D7}"/>
              </a:ext>
            </a:extLst>
          </p:cNvPr>
          <p:cNvSpPr>
            <a:spLocks noGrp="1"/>
          </p:cNvSpPr>
          <p:nvPr>
            <p:ph idx="1"/>
          </p:nvPr>
        </p:nvSpPr>
        <p:spPr/>
        <p:txBody>
          <a:bodyPr/>
          <a:lstStyle/>
          <a:p>
            <a:pPr marL="285750" indent="-285750">
              <a:buFont typeface="Arial" panose="020B0604020202020204" pitchFamily="34" charset="0"/>
              <a:buChar char="•"/>
            </a:pPr>
            <a:r>
              <a:rPr lang="en-US" dirty="0"/>
              <a:t>IBM Cloud Storage for </a:t>
            </a:r>
            <a:r>
              <a:rPr lang="en-US" dirty="0" err="1"/>
              <a:t>i</a:t>
            </a:r>
            <a:r>
              <a:rPr lang="en-US" dirty="0"/>
              <a:t>: </a:t>
            </a:r>
          </a:p>
          <a:p>
            <a:pPr marL="476242" lvl="1" indent="-285750">
              <a:buFont typeface="Arial" panose="020B0604020202020204" pitchFamily="34" charset="0"/>
              <a:buChar char="•"/>
            </a:pPr>
            <a:r>
              <a:rPr lang="en-US" dirty="0"/>
              <a:t>How-to: </a:t>
            </a:r>
            <a:r>
              <a:rPr lang="en-US" dirty="0">
                <a:hlinkClick r:id="rId2"/>
              </a:rPr>
              <a:t>https://medium.com/@pedro.conde.martins/integrating-ibm-cloud-storage-solutions-for-i-with-aws-s3-20e626969901</a:t>
            </a:r>
            <a:endParaRPr lang="en-US" dirty="0"/>
          </a:p>
          <a:p>
            <a:pPr marL="476242" lvl="1" indent="-285750">
              <a:buFont typeface="Arial" panose="020B0604020202020204" pitchFamily="34" charset="0"/>
              <a:buChar char="•"/>
            </a:pPr>
            <a:r>
              <a:rPr lang="en-US" dirty="0"/>
              <a:t>IBM Support page: https://</a:t>
            </a:r>
            <a:r>
              <a:rPr lang="en-US" dirty="0" err="1"/>
              <a:t>www.ibm.com</a:t>
            </a:r>
            <a:r>
              <a:rPr lang="en-US"/>
              <a:t>/support/pages/node/1135282</a:t>
            </a:r>
            <a:endParaRPr lang="en-US" dirty="0"/>
          </a:p>
        </p:txBody>
      </p:sp>
      <p:sp>
        <p:nvSpPr>
          <p:cNvPr id="4" name="Text Placeholder 3">
            <a:extLst>
              <a:ext uri="{FF2B5EF4-FFF2-40B4-BE49-F238E27FC236}">
                <a16:creationId xmlns:a16="http://schemas.microsoft.com/office/drawing/2014/main" id="{ED0FFC71-F3D7-694D-990D-5DA7EBB369B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F7B40846-B3D3-AB41-B3E5-4EE640E97F6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70302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84EE47-9A63-BA4F-924B-6A8302ABF40C}"/>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7CC56784-B06E-3241-9ECD-2729A30A5AFC}"/>
              </a:ext>
            </a:extLst>
          </p:cNvPr>
          <p:cNvSpPr>
            <a:spLocks noGrp="1"/>
          </p:cNvSpPr>
          <p:nvPr>
            <p:ph type="body" sz="quarter" idx="14"/>
          </p:nvPr>
        </p:nvSpPr>
        <p:spPr/>
        <p:txBody>
          <a:bodyPr/>
          <a:lstStyle/>
          <a:p>
            <a:endParaRPr lang="en-US" dirty="0"/>
          </a:p>
        </p:txBody>
      </p:sp>
      <p:sp>
        <p:nvSpPr>
          <p:cNvPr id="11" name="Content Placeholder 10">
            <a:extLst>
              <a:ext uri="{FF2B5EF4-FFF2-40B4-BE49-F238E27FC236}">
                <a16:creationId xmlns:a16="http://schemas.microsoft.com/office/drawing/2014/main" id="{72249068-5B50-F749-B120-F12133E37684}"/>
              </a:ext>
            </a:extLst>
          </p:cNvPr>
          <p:cNvSpPr>
            <a:spLocks noGrp="1"/>
          </p:cNvSpPr>
          <p:nvPr>
            <p:ph idx="1"/>
          </p:nvPr>
        </p:nvSpPr>
        <p:spPr/>
        <p:txBody>
          <a:bodyPr/>
          <a:lstStyle/>
          <a:p>
            <a:pPr marL="285750" indent="-285750">
              <a:buFont typeface="Arial" panose="020B0604020202020204" pitchFamily="34" charset="0"/>
              <a:buChar char="•"/>
            </a:pPr>
            <a:r>
              <a:rPr lang="en-US" dirty="0"/>
              <a:t>Business Problem</a:t>
            </a:r>
          </a:p>
          <a:p>
            <a:pPr marL="476242" lvl="1" indent="-285750">
              <a:buFont typeface="Arial" panose="020B0604020202020204" pitchFamily="34" charset="0"/>
              <a:buChar char="•"/>
            </a:pPr>
            <a:r>
              <a:rPr lang="en-US" dirty="0"/>
              <a:t>IBM </a:t>
            </a:r>
            <a:r>
              <a:rPr lang="en-US" dirty="0" err="1"/>
              <a:t>i</a:t>
            </a:r>
            <a:r>
              <a:rPr lang="en-US" dirty="0"/>
              <a:t> Marketplace is at a tipping point</a:t>
            </a:r>
          </a:p>
          <a:p>
            <a:pPr marL="666735" lvl="2" indent="-285750">
              <a:buFont typeface="Arial" panose="020B0604020202020204" pitchFamily="34" charset="0"/>
              <a:buChar char="•"/>
            </a:pPr>
            <a:r>
              <a:rPr lang="en-US" dirty="0"/>
              <a:t>Current client base</a:t>
            </a:r>
          </a:p>
          <a:p>
            <a:pPr marL="857227" lvl="3" indent="-285750"/>
            <a:r>
              <a:rPr lang="en-US" dirty="0"/>
              <a:t>Primary industries</a:t>
            </a:r>
          </a:p>
          <a:p>
            <a:pPr marL="857227" lvl="3" indent="-285750"/>
            <a:r>
              <a:rPr lang="en-US" dirty="0"/>
              <a:t>Cultural characteristics</a:t>
            </a:r>
          </a:p>
          <a:p>
            <a:pPr marL="476242" lvl="1" indent="-285750">
              <a:buFont typeface="Arial" panose="020B0604020202020204" pitchFamily="34" charset="0"/>
              <a:buChar char="•"/>
            </a:pPr>
            <a:r>
              <a:rPr lang="en-US" dirty="0"/>
              <a:t>Modernizing Solutions</a:t>
            </a:r>
          </a:p>
          <a:p>
            <a:pPr marL="666735" lvl="2" indent="-285750">
              <a:buFont typeface="Arial" panose="020B0604020202020204" pitchFamily="34" charset="0"/>
              <a:buChar char="•"/>
            </a:pPr>
            <a:r>
              <a:rPr lang="en-US" dirty="0"/>
              <a:t>Solutions available today (Fresche, Hawkeye, </a:t>
            </a:r>
            <a:r>
              <a:rPr lang="en-US" dirty="0" err="1"/>
              <a:t>Arcad</a:t>
            </a:r>
            <a:r>
              <a:rPr lang="en-US" dirty="0"/>
              <a:t>)</a:t>
            </a:r>
          </a:p>
          <a:p>
            <a:pPr marL="666735" lvl="2" indent="-285750">
              <a:buFont typeface="Arial" panose="020B0604020202020204" pitchFamily="34" charset="0"/>
              <a:buChar char="•"/>
            </a:pPr>
            <a:r>
              <a:rPr lang="en-US" dirty="0"/>
              <a:t>Existing gap in the journey</a:t>
            </a:r>
          </a:p>
          <a:p>
            <a:pPr marL="285750" indent="-285750">
              <a:buFont typeface="Arial" panose="020B0604020202020204" pitchFamily="34" charset="0"/>
              <a:buChar char="•"/>
            </a:pPr>
            <a:r>
              <a:rPr lang="en-US" dirty="0"/>
              <a:t>A budget-friendly, entry-level assessment</a:t>
            </a:r>
          </a:p>
          <a:p>
            <a:pPr marL="476242" lvl="1" indent="-285750">
              <a:buFont typeface="Arial" panose="020B0604020202020204" pitchFamily="34" charset="0"/>
              <a:buChar char="•"/>
            </a:pPr>
            <a:r>
              <a:rPr lang="en-US" dirty="0"/>
              <a:t>Better insights faster</a:t>
            </a:r>
          </a:p>
          <a:p>
            <a:pPr marL="476242" lvl="1" indent="-285750">
              <a:buFont typeface="Arial" panose="020B0604020202020204" pitchFamily="34" charset="0"/>
              <a:buChar char="•"/>
            </a:pPr>
            <a:r>
              <a:rPr lang="en-US" dirty="0"/>
              <a:t>Cloud-enabled</a:t>
            </a:r>
          </a:p>
          <a:p>
            <a:pPr marL="476242" lvl="1" indent="-285750">
              <a:buFont typeface="Arial" panose="020B0604020202020204" pitchFamily="34" charset="0"/>
              <a:buChar char="•"/>
            </a:pPr>
            <a:r>
              <a:rPr lang="en-US" dirty="0"/>
              <a:t>T-shirt pricing</a:t>
            </a:r>
          </a:p>
        </p:txBody>
      </p:sp>
      <p:sp>
        <p:nvSpPr>
          <p:cNvPr id="8" name="Title 7">
            <a:extLst>
              <a:ext uri="{FF2B5EF4-FFF2-40B4-BE49-F238E27FC236}">
                <a16:creationId xmlns:a16="http://schemas.microsoft.com/office/drawing/2014/main" id="{9E235769-23E3-7940-B72A-0D4EA0D1F9F6}"/>
              </a:ext>
            </a:extLst>
          </p:cNvPr>
          <p:cNvSpPr>
            <a:spLocks noGrp="1"/>
          </p:cNvSpPr>
          <p:nvPr>
            <p:ph type="title"/>
          </p:nvPr>
        </p:nvSpPr>
        <p:spPr/>
        <p:txBody>
          <a:bodyPr/>
          <a:lstStyle/>
          <a:p>
            <a:r>
              <a:rPr lang="en-US" dirty="0" err="1"/>
              <a:t>i</a:t>
            </a:r>
            <a:r>
              <a:rPr lang="en-US" dirty="0"/>
              <a:t>-Dash is the First Step of the Modernization Journey</a:t>
            </a:r>
          </a:p>
        </p:txBody>
      </p:sp>
    </p:spTree>
    <p:extLst>
      <p:ext uri="{BB962C8B-B14F-4D97-AF65-F5344CB8AC3E}">
        <p14:creationId xmlns:p14="http://schemas.microsoft.com/office/powerpoint/2010/main" val="64496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991975AB-2EB6-F34D-A9F0-8BDCDE4A4B15}"/>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defTabSz="914400"/>
            <a:r>
              <a:rPr lang="en-US" sz="5100" kern="1200">
                <a:solidFill>
                  <a:srgbClr val="FFFFFF"/>
                </a:solidFill>
                <a:latin typeface="+mj-lt"/>
                <a:ea typeface="+mj-ea"/>
                <a:cs typeface="+mj-cs"/>
              </a:rPr>
              <a:t>How We Got Here: IBM i History and Marketplace</a:t>
            </a:r>
          </a:p>
        </p:txBody>
      </p:sp>
      <p:cxnSp>
        <p:nvCxnSpPr>
          <p:cNvPr id="40" name="Straight Connector 39">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0" name="Arc 49">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56267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5</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E0F267D-6F9E-B84B-B076-26F0D2BA46BF}"/>
              </a:ext>
            </a:extLst>
          </p:cNvPr>
          <p:cNvSpPr>
            <a:spLocks noGrp="1"/>
          </p:cNvSpPr>
          <p:nvPr>
            <p:ph type="title"/>
          </p:nvPr>
        </p:nvSpPr>
        <p:spPr/>
        <p:txBody>
          <a:bodyPr/>
          <a:lstStyle/>
          <a:p>
            <a:r>
              <a:rPr lang="en-US" sz="3200" b="1" dirty="0"/>
              <a:t>What is IBM </a:t>
            </a:r>
            <a:r>
              <a:rPr lang="en-US" sz="3200" b="1" dirty="0" err="1"/>
              <a:t>i</a:t>
            </a:r>
            <a:r>
              <a:rPr lang="en-US" sz="3200" b="1" dirty="0"/>
              <a:t> </a:t>
            </a:r>
            <a:br>
              <a:rPr lang="en-US" sz="3200" b="1" dirty="0"/>
            </a:br>
            <a:endParaRPr lang="en-US" dirty="0"/>
          </a:p>
        </p:txBody>
      </p:sp>
      <p:sp>
        <p:nvSpPr>
          <p:cNvPr id="4" name="Content Placeholder 3">
            <a:extLst>
              <a:ext uri="{FF2B5EF4-FFF2-40B4-BE49-F238E27FC236}">
                <a16:creationId xmlns:a16="http://schemas.microsoft.com/office/drawing/2014/main" id="{AC728A1D-AA65-B34F-A1C7-3B7B9781434F}"/>
              </a:ext>
            </a:extLst>
          </p:cNvPr>
          <p:cNvSpPr>
            <a:spLocks noGrp="1"/>
          </p:cNvSpPr>
          <p:nvPr>
            <p:ph idx="1"/>
          </p:nvPr>
        </p:nvSpPr>
        <p:spPr/>
        <p:txBody>
          <a:bodyPr/>
          <a:lstStyle/>
          <a:p>
            <a:r>
              <a:rPr lang="en-US" b="1" dirty="0"/>
              <a:t>Background</a:t>
            </a:r>
          </a:p>
          <a:p>
            <a:pPr marL="285750" indent="-285750">
              <a:buFont typeface="Arial" panose="020B0604020202020204" pitchFamily="34" charset="0"/>
              <a:buChar char="•"/>
            </a:pPr>
            <a:r>
              <a:rPr lang="en-US" dirty="0"/>
              <a:t>A legacy mid-range computer system originally designed for small/medium size businesses, predominant in Distribution, Financial Services, and CSI</a:t>
            </a:r>
          </a:p>
          <a:p>
            <a:pPr marL="285750" indent="-285750">
              <a:buFont typeface="Arial" panose="020B0604020202020204" pitchFamily="34" charset="0"/>
              <a:buChar char="•"/>
            </a:pPr>
            <a:r>
              <a:rPr lang="en-US" dirty="0"/>
              <a:t>World class application server with proven robustness, scalability, reliability, security and low cost of ownership.</a:t>
            </a:r>
          </a:p>
          <a:p>
            <a:pPr marL="285750" indent="-285750">
              <a:buFont typeface="Arial" panose="020B0604020202020204" pitchFamily="34" charset="0"/>
              <a:buChar char="•"/>
            </a:pPr>
            <a:r>
              <a:rPr lang="en-US" dirty="0"/>
              <a:t>Formerly known as the AS/400 and iSeries.</a:t>
            </a:r>
          </a:p>
          <a:p>
            <a:pPr marL="285750" indent="-285750">
              <a:buFont typeface="Arial" panose="020B0604020202020204" pitchFamily="34" charset="0"/>
              <a:buChar char="•"/>
            </a:pPr>
            <a:r>
              <a:rPr lang="en-US" dirty="0"/>
              <a:t>At its launch in 1988, it ran hundreds of industry-specific COTS applications.</a:t>
            </a:r>
          </a:p>
          <a:p>
            <a:pPr marL="476242" lvl="1" indent="-285750">
              <a:buFont typeface="Arial" panose="020B0604020202020204" pitchFamily="34" charset="0"/>
              <a:buChar char="•"/>
            </a:pPr>
            <a:r>
              <a:rPr lang="en-US" dirty="0"/>
              <a:t>RPG was the primary programming language, followed by COBOL</a:t>
            </a:r>
          </a:p>
          <a:p>
            <a:pPr marL="476242" lvl="1" indent="-285750">
              <a:buFont typeface="Arial" panose="020B0604020202020204" pitchFamily="34" charset="0"/>
              <a:buChar char="•"/>
            </a:pPr>
            <a:r>
              <a:rPr lang="en-US" dirty="0"/>
              <a:t>It was customary for customers to buy the source code and modify it heavily.</a:t>
            </a:r>
          </a:p>
          <a:p>
            <a:endParaRPr lang="en-US" dirty="0"/>
          </a:p>
          <a:p>
            <a:r>
              <a:rPr lang="en-US" b="1" dirty="0"/>
              <a:t>Highlights</a:t>
            </a:r>
            <a:r>
              <a:rPr lang="en-US" dirty="0"/>
              <a:t> </a:t>
            </a:r>
          </a:p>
          <a:p>
            <a:pPr marL="285750" indent="-285750">
              <a:buFont typeface="Arial" panose="020B0604020202020204" pitchFamily="34" charset="0"/>
              <a:buChar char="•"/>
            </a:pPr>
            <a:r>
              <a:rPr lang="en-US" dirty="0"/>
              <a:t>Virtualized to support multiple applications and processes with stability and integrity—simple to maintain</a:t>
            </a:r>
          </a:p>
          <a:p>
            <a:pPr marL="285750" indent="-285750">
              <a:buFont typeface="Arial" panose="020B0604020202020204" pitchFamily="34" charset="0"/>
              <a:buChar char="•"/>
            </a:pPr>
            <a:r>
              <a:rPr lang="en-US" dirty="0"/>
              <a:t>ROI remains strong </a:t>
            </a:r>
          </a:p>
          <a:p>
            <a:endParaRPr lang="en-US" dirty="0"/>
          </a:p>
        </p:txBody>
      </p:sp>
      <p:sp>
        <p:nvSpPr>
          <p:cNvPr id="6" name="Text Placeholder 5">
            <a:extLst>
              <a:ext uri="{FF2B5EF4-FFF2-40B4-BE49-F238E27FC236}">
                <a16:creationId xmlns:a16="http://schemas.microsoft.com/office/drawing/2014/main" id="{70808136-6C15-3F40-84E9-2C40EEC9CC43}"/>
              </a:ext>
            </a:extLst>
          </p:cNvPr>
          <p:cNvSpPr>
            <a:spLocks noGrp="1"/>
          </p:cNvSpPr>
          <p:nvPr>
            <p:ph type="body" sz="quarter" idx="11"/>
          </p:nvPr>
        </p:nvSpPr>
        <p:spPr/>
        <p:txBody>
          <a:bodyPr/>
          <a:lstStyle/>
          <a:p>
            <a:r>
              <a:rPr lang="en-US" dirty="0"/>
              <a:t>From the AS/400 to the iSeries to today, a loyal client base remains</a:t>
            </a:r>
          </a:p>
        </p:txBody>
      </p:sp>
      <p:sp>
        <p:nvSpPr>
          <p:cNvPr id="7" name="Text Placeholder 6">
            <a:extLst>
              <a:ext uri="{FF2B5EF4-FFF2-40B4-BE49-F238E27FC236}">
                <a16:creationId xmlns:a16="http://schemas.microsoft.com/office/drawing/2014/main" id="{1F328308-22FB-A947-B37F-BDD31919692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1044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6</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56AFC844-AB1C-9C48-911D-823E50379922}"/>
              </a:ext>
            </a:extLst>
          </p:cNvPr>
          <p:cNvSpPr>
            <a:spLocks noGrp="1"/>
          </p:cNvSpPr>
          <p:nvPr>
            <p:ph type="body" sz="quarter" idx="11"/>
          </p:nvPr>
        </p:nvSpPr>
        <p:spPr/>
        <p:txBody>
          <a:bodyPr/>
          <a:lstStyle/>
          <a:p>
            <a:r>
              <a:rPr lang="en-US" dirty="0"/>
              <a:t>Agility and Time-to-Market Drive the Need for Change</a:t>
            </a:r>
          </a:p>
        </p:txBody>
      </p:sp>
      <p:sp>
        <p:nvSpPr>
          <p:cNvPr id="18" name="Text Placeholder 17">
            <a:extLst>
              <a:ext uri="{FF2B5EF4-FFF2-40B4-BE49-F238E27FC236}">
                <a16:creationId xmlns:a16="http://schemas.microsoft.com/office/drawing/2014/main" id="{91B69370-FAA8-EA43-B500-0D09EEB78BE4}"/>
              </a:ext>
            </a:extLst>
          </p:cNvPr>
          <p:cNvSpPr>
            <a:spLocks noGrp="1"/>
          </p:cNvSpPr>
          <p:nvPr>
            <p:ph type="body" sz="quarter" idx="14"/>
          </p:nvPr>
        </p:nvSpPr>
        <p:spPr/>
        <p:txBody>
          <a:bodyPr/>
          <a:lstStyle/>
          <a:p>
            <a:r>
              <a:rPr lang="en-US" sz="600" dirty="0"/>
              <a:t>Source: IBM</a:t>
            </a:r>
            <a:endParaRPr lang="en-US" dirty="0"/>
          </a:p>
        </p:txBody>
      </p:sp>
      <p:sp>
        <p:nvSpPr>
          <p:cNvPr id="15" name="Content Placeholder 14">
            <a:extLst>
              <a:ext uri="{FF2B5EF4-FFF2-40B4-BE49-F238E27FC236}">
                <a16:creationId xmlns:a16="http://schemas.microsoft.com/office/drawing/2014/main" id="{38D2D45D-32E4-C54D-95EF-CBF7440B90F9}"/>
              </a:ext>
            </a:extLst>
          </p:cNvPr>
          <p:cNvSpPr>
            <a:spLocks noGrp="1"/>
          </p:cNvSpPr>
          <p:nvPr>
            <p:ph idx="1"/>
          </p:nvPr>
        </p:nvSpPr>
        <p:spPr/>
        <p:txBody>
          <a:bodyPr/>
          <a:lstStyle/>
          <a:p>
            <a:r>
              <a:rPr lang="en-US" b="1" dirty="0"/>
              <a:t>Install Base</a:t>
            </a:r>
          </a:p>
          <a:p>
            <a:pPr marL="285750" indent="-285750">
              <a:buSzPct val="104000"/>
              <a:buFont typeface="Wingdings" panose="05000000000000000000" pitchFamily="2" charset="2"/>
              <a:buChar char="v"/>
            </a:pPr>
            <a:r>
              <a:rPr lang="en-US" dirty="0"/>
              <a:t>There are around  150,000 IBM </a:t>
            </a:r>
            <a:r>
              <a:rPr lang="en-US" dirty="0" err="1"/>
              <a:t>i</a:t>
            </a:r>
            <a:r>
              <a:rPr lang="en-US" dirty="0"/>
              <a:t> installed &amp; active, more than 75% are in the US and Europe. </a:t>
            </a:r>
          </a:p>
          <a:p>
            <a:pPr marL="285750" indent="-285750">
              <a:buFont typeface="Wingdings" panose="05000000000000000000" pitchFamily="2" charset="2"/>
              <a:buChar char="v"/>
            </a:pPr>
            <a:r>
              <a:rPr lang="en-US" dirty="0"/>
              <a:t>Exceptionally loyal client base but declining 4% annually. </a:t>
            </a:r>
          </a:p>
          <a:p>
            <a:endParaRPr lang="en-US" dirty="0"/>
          </a:p>
          <a:p>
            <a:r>
              <a:rPr lang="en-US" b="1" dirty="0"/>
              <a:t>Pain Points</a:t>
            </a:r>
          </a:p>
          <a:p>
            <a:pPr marL="285750" indent="-285750">
              <a:buFont typeface="Wingdings" panose="05000000000000000000" pitchFamily="2" charset="2"/>
              <a:buChar char="v"/>
            </a:pPr>
            <a:r>
              <a:rPr lang="en-US" dirty="0"/>
              <a:t>Declining pool of experienced resources</a:t>
            </a:r>
          </a:p>
          <a:p>
            <a:pPr marL="285750" indent="-285750">
              <a:buFont typeface="Wingdings" panose="05000000000000000000" pitchFamily="2" charset="2"/>
              <a:buChar char="v"/>
            </a:pPr>
            <a:r>
              <a:rPr lang="en-US" dirty="0"/>
              <a:t>Business agility</a:t>
            </a:r>
          </a:p>
          <a:p>
            <a:pPr marL="285750" indent="-285750">
              <a:buFont typeface="Wingdings" panose="05000000000000000000" pitchFamily="2" charset="2"/>
              <a:buChar char="v"/>
            </a:pPr>
            <a:r>
              <a:rPr lang="en-US" dirty="0"/>
              <a:t>Little to no documentation on the system or applications</a:t>
            </a:r>
          </a:p>
          <a:p>
            <a:pPr marL="285750" indent="-285750">
              <a:buFont typeface="Wingdings" panose="05000000000000000000" pitchFamily="2" charset="2"/>
              <a:buChar char="v"/>
            </a:pPr>
            <a:r>
              <a:rPr lang="en-US" dirty="0"/>
              <a:t>Years of technical debt, creating:</a:t>
            </a:r>
          </a:p>
          <a:p>
            <a:pPr marL="476242" lvl="1" indent="-285750">
              <a:buFont typeface="Wingdings" panose="05000000000000000000" pitchFamily="2" charset="2"/>
              <a:buChar char="v"/>
            </a:pPr>
            <a:r>
              <a:rPr lang="en-US" dirty="0"/>
              <a:t>Performance and capacity issues</a:t>
            </a:r>
          </a:p>
          <a:p>
            <a:pPr marL="476242" lvl="1" indent="-285750">
              <a:buFont typeface="Wingdings" panose="05000000000000000000" pitchFamily="2" charset="2"/>
              <a:buChar char="v"/>
            </a:pPr>
            <a:r>
              <a:rPr lang="en-US" dirty="0"/>
              <a:t>Dead code</a:t>
            </a:r>
          </a:p>
          <a:p>
            <a:pPr marL="476242" lvl="1" indent="-285750">
              <a:buFont typeface="Wingdings" panose="05000000000000000000" pitchFamily="2" charset="2"/>
              <a:buChar char="v"/>
            </a:pPr>
            <a:r>
              <a:rPr lang="en-US" dirty="0" err="1"/>
              <a:t>Terabtyes</a:t>
            </a:r>
            <a:r>
              <a:rPr lang="en-US" dirty="0"/>
              <a:t> of unused data</a:t>
            </a:r>
          </a:p>
          <a:p>
            <a:endParaRPr lang="en-US" dirty="0"/>
          </a:p>
        </p:txBody>
      </p:sp>
      <p:sp>
        <p:nvSpPr>
          <p:cNvPr id="9" name="Title 8">
            <a:extLst>
              <a:ext uri="{FF2B5EF4-FFF2-40B4-BE49-F238E27FC236}">
                <a16:creationId xmlns:a16="http://schemas.microsoft.com/office/drawing/2014/main" id="{813B9C57-64F7-C743-88BD-85E6B4ABE96D}"/>
              </a:ext>
            </a:extLst>
          </p:cNvPr>
          <p:cNvSpPr>
            <a:spLocks noGrp="1"/>
          </p:cNvSpPr>
          <p:nvPr>
            <p:ph type="title"/>
          </p:nvPr>
        </p:nvSpPr>
        <p:spPr/>
        <p:txBody>
          <a:bodyPr/>
          <a:lstStyle/>
          <a:p>
            <a:r>
              <a:rPr lang="en-US" dirty="0"/>
              <a:t>Current Marketplace Conditions</a:t>
            </a:r>
          </a:p>
        </p:txBody>
      </p:sp>
    </p:spTree>
    <p:extLst>
      <p:ext uri="{BB962C8B-B14F-4D97-AF65-F5344CB8AC3E}">
        <p14:creationId xmlns:p14="http://schemas.microsoft.com/office/powerpoint/2010/main" val="412429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526B038-172A-3D43-B614-F559142DAEEA}"/>
              </a:ext>
            </a:extLst>
          </p:cNvPr>
          <p:cNvPicPr>
            <a:picLocks noChangeAspect="1"/>
          </p:cNvPicPr>
          <p:nvPr/>
        </p:nvPicPr>
        <p:blipFill>
          <a:blip r:embed="rId2"/>
          <a:stretch>
            <a:fillRect/>
          </a:stretch>
        </p:blipFill>
        <p:spPr>
          <a:xfrm>
            <a:off x="1555728" y="2631924"/>
            <a:ext cx="2783840" cy="2783840"/>
          </a:xfrm>
          <a:prstGeom prst="rect">
            <a:avLst/>
          </a:prstGeom>
        </p:spPr>
      </p:pic>
      <p:sp>
        <p:nvSpPr>
          <p:cNvPr id="36" name="Rectangle 35">
            <a:extLst>
              <a:ext uri="{FF2B5EF4-FFF2-40B4-BE49-F238E27FC236}">
                <a16:creationId xmlns:a16="http://schemas.microsoft.com/office/drawing/2014/main" id="{C68E7486-B016-0448-8BF0-D6FB9A243607}"/>
              </a:ext>
            </a:extLst>
          </p:cNvPr>
          <p:cNvSpPr/>
          <p:nvPr/>
        </p:nvSpPr>
        <p:spPr>
          <a:xfrm>
            <a:off x="0" y="6235701"/>
            <a:ext cx="12192000" cy="6286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Date Placeholder 58">
            <a:extLst>
              <a:ext uri="{FF2B5EF4-FFF2-40B4-BE49-F238E27FC236}">
                <a16:creationId xmlns:a16="http://schemas.microsoft.com/office/drawing/2014/main" id="{297A8E59-1A6F-5447-A77D-10156DBB6BB8}"/>
              </a:ext>
            </a:extLst>
          </p:cNvPr>
          <p:cNvSpPr txBox="1">
            <a:spLocks/>
          </p:cNvSpPr>
          <p:nvPr/>
        </p:nvSpPr>
        <p:spPr>
          <a:xfrm>
            <a:off x="2999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Revised On: </a:t>
            </a:r>
            <a:fld id="{2CD1161D-5A72-F949-BB79-A4D3BAFE0547}" type="datetime1">
              <a:rPr lang="en-US" sz="1000" b="1" smtClean="0">
                <a:latin typeface="Arial" panose="020B0604020202020204" pitchFamily="34" charset="0"/>
                <a:cs typeface="Arial" panose="020B0604020202020204" pitchFamily="34" charset="0"/>
              </a:rPr>
              <a:pPr/>
              <a:t>5/5/20</a:t>
            </a:fld>
            <a:endParaRPr lang="en-US" sz="1000" b="1" dirty="0">
              <a:latin typeface="Arial" panose="020B0604020202020204" pitchFamily="34" charset="0"/>
              <a:cs typeface="Arial" panose="020B0604020202020204" pitchFamily="34" charset="0"/>
            </a:endParaRPr>
          </a:p>
        </p:txBody>
      </p:sp>
      <p:sp>
        <p:nvSpPr>
          <p:cNvPr id="99" name="Slide Number Placeholder 59">
            <a:extLst>
              <a:ext uri="{FF2B5EF4-FFF2-40B4-BE49-F238E27FC236}">
                <a16:creationId xmlns:a16="http://schemas.microsoft.com/office/drawing/2014/main" id="{F32D634E-7E38-374F-9720-F3A239AF07C5}"/>
              </a:ext>
            </a:extLst>
          </p:cNvPr>
          <p:cNvSpPr txBox="1">
            <a:spLocks/>
          </p:cNvSpPr>
          <p:nvPr/>
        </p:nvSpPr>
        <p:spPr>
          <a:xfrm>
            <a:off x="9433648" y="63440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1A1C627C-7063-B845-B74A-B1264A637DEB}" type="slidenum">
              <a:rPr lang="en-US" smtClean="0"/>
              <a:pPr/>
              <a:t>7</a:t>
            </a:fld>
            <a:endParaRPr lang="en-US" dirty="0"/>
          </a:p>
        </p:txBody>
      </p:sp>
      <p:cxnSp>
        <p:nvCxnSpPr>
          <p:cNvPr id="100" name="Straight Connector 99">
            <a:extLst>
              <a:ext uri="{FF2B5EF4-FFF2-40B4-BE49-F238E27FC236}">
                <a16:creationId xmlns:a16="http://schemas.microsoft.com/office/drawing/2014/main" id="{E9062A95-EB0D-9648-B5AF-47DC99A23D02}"/>
              </a:ext>
            </a:extLst>
          </p:cNvPr>
          <p:cNvCxnSpPr/>
          <p:nvPr/>
        </p:nvCxnSpPr>
        <p:spPr>
          <a:xfrm>
            <a:off x="0" y="6255191"/>
            <a:ext cx="1219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13353EB4-D9F1-1C4B-84E3-BAD5BB5B3D73}"/>
              </a:ext>
            </a:extLst>
          </p:cNvPr>
          <p:cNvSpPr>
            <a:spLocks noGrp="1"/>
          </p:cNvSpPr>
          <p:nvPr>
            <p:ph type="body" sz="quarter" idx="11"/>
          </p:nvPr>
        </p:nvSpPr>
        <p:spPr/>
        <p:txBody>
          <a:bodyPr/>
          <a:lstStyle/>
          <a:p>
            <a:r>
              <a:rPr lang="en-US" dirty="0"/>
              <a:t>IBM </a:t>
            </a:r>
            <a:r>
              <a:rPr lang="en-US" dirty="0" err="1"/>
              <a:t>i</a:t>
            </a:r>
            <a:r>
              <a:rPr lang="en-US" dirty="0"/>
              <a:t> Clients Looking for Modernization Help</a:t>
            </a:r>
          </a:p>
        </p:txBody>
      </p:sp>
      <p:sp>
        <p:nvSpPr>
          <p:cNvPr id="4" name="Content Placeholder 3">
            <a:extLst>
              <a:ext uri="{FF2B5EF4-FFF2-40B4-BE49-F238E27FC236}">
                <a16:creationId xmlns:a16="http://schemas.microsoft.com/office/drawing/2014/main" id="{5200E532-CFF1-B249-AF90-8463839EB634}"/>
              </a:ext>
            </a:extLst>
          </p:cNvPr>
          <p:cNvSpPr>
            <a:spLocks noGrp="1"/>
          </p:cNvSpPr>
          <p:nvPr>
            <p:ph type="body" sz="quarter" idx="14"/>
          </p:nvPr>
        </p:nvSpPr>
        <p:spPr/>
        <p:txBody>
          <a:bodyPr/>
          <a:lstStyle/>
          <a:p>
            <a:endParaRPr lang="en-US" dirty="0"/>
          </a:p>
        </p:txBody>
      </p:sp>
      <p:sp>
        <p:nvSpPr>
          <p:cNvPr id="3" name="Title 2">
            <a:extLst>
              <a:ext uri="{FF2B5EF4-FFF2-40B4-BE49-F238E27FC236}">
                <a16:creationId xmlns:a16="http://schemas.microsoft.com/office/drawing/2014/main" id="{CD5385CD-5FD4-5E40-93B3-6D09CEEF58B9}"/>
              </a:ext>
            </a:extLst>
          </p:cNvPr>
          <p:cNvSpPr>
            <a:spLocks noGrp="1"/>
          </p:cNvSpPr>
          <p:nvPr>
            <p:ph type="title"/>
          </p:nvPr>
        </p:nvSpPr>
        <p:spPr/>
        <p:txBody>
          <a:bodyPr/>
          <a:lstStyle/>
          <a:p>
            <a:r>
              <a:rPr lang="en-US" dirty="0"/>
              <a:t>Recent GBS Clients</a:t>
            </a:r>
          </a:p>
        </p:txBody>
      </p:sp>
      <p:pic>
        <p:nvPicPr>
          <p:cNvPr id="2" name="Picture 1">
            <a:extLst>
              <a:ext uri="{FF2B5EF4-FFF2-40B4-BE49-F238E27FC236}">
                <a16:creationId xmlns:a16="http://schemas.microsoft.com/office/drawing/2014/main" id="{EF052E88-1583-2B4D-82DA-0477D9577FF0}"/>
              </a:ext>
            </a:extLst>
          </p:cNvPr>
          <p:cNvPicPr>
            <a:picLocks noChangeAspect="1"/>
          </p:cNvPicPr>
          <p:nvPr/>
        </p:nvPicPr>
        <p:blipFill>
          <a:blip r:embed="rId3"/>
          <a:stretch>
            <a:fillRect/>
          </a:stretch>
        </p:blipFill>
        <p:spPr>
          <a:xfrm>
            <a:off x="9280035" y="1928431"/>
            <a:ext cx="1285943" cy="1300946"/>
          </a:xfrm>
          <a:prstGeom prst="rect">
            <a:avLst/>
          </a:prstGeom>
        </p:spPr>
      </p:pic>
      <p:pic>
        <p:nvPicPr>
          <p:cNvPr id="10" name="Picture 9">
            <a:extLst>
              <a:ext uri="{FF2B5EF4-FFF2-40B4-BE49-F238E27FC236}">
                <a16:creationId xmlns:a16="http://schemas.microsoft.com/office/drawing/2014/main" id="{94290572-634F-6544-8EC6-FA22C19B68E6}"/>
              </a:ext>
            </a:extLst>
          </p:cNvPr>
          <p:cNvPicPr>
            <a:picLocks noChangeAspect="1"/>
          </p:cNvPicPr>
          <p:nvPr/>
        </p:nvPicPr>
        <p:blipFill>
          <a:blip r:embed="rId4"/>
          <a:stretch>
            <a:fillRect/>
          </a:stretch>
        </p:blipFill>
        <p:spPr>
          <a:xfrm>
            <a:off x="5012188" y="1748192"/>
            <a:ext cx="2651197" cy="1767465"/>
          </a:xfrm>
          <a:prstGeom prst="rect">
            <a:avLst/>
          </a:prstGeom>
        </p:spPr>
      </p:pic>
      <p:pic>
        <p:nvPicPr>
          <p:cNvPr id="11" name="Picture 10">
            <a:extLst>
              <a:ext uri="{FF2B5EF4-FFF2-40B4-BE49-F238E27FC236}">
                <a16:creationId xmlns:a16="http://schemas.microsoft.com/office/drawing/2014/main" id="{6EBD0E85-F135-124C-BF92-165D16CB32CE}"/>
              </a:ext>
            </a:extLst>
          </p:cNvPr>
          <p:cNvPicPr>
            <a:picLocks noChangeAspect="1"/>
          </p:cNvPicPr>
          <p:nvPr/>
        </p:nvPicPr>
        <p:blipFill>
          <a:blip r:embed="rId5"/>
          <a:stretch>
            <a:fillRect/>
          </a:stretch>
        </p:blipFill>
        <p:spPr>
          <a:xfrm>
            <a:off x="1022669" y="4868351"/>
            <a:ext cx="2998307" cy="1149351"/>
          </a:xfrm>
          <a:prstGeom prst="rect">
            <a:avLst/>
          </a:prstGeom>
        </p:spPr>
      </p:pic>
      <p:pic>
        <p:nvPicPr>
          <p:cNvPr id="12" name="Picture 11">
            <a:extLst>
              <a:ext uri="{FF2B5EF4-FFF2-40B4-BE49-F238E27FC236}">
                <a16:creationId xmlns:a16="http://schemas.microsoft.com/office/drawing/2014/main" id="{A063C781-A748-174A-81B9-B86198726F9A}"/>
              </a:ext>
            </a:extLst>
          </p:cNvPr>
          <p:cNvPicPr>
            <a:picLocks noChangeAspect="1"/>
          </p:cNvPicPr>
          <p:nvPr/>
        </p:nvPicPr>
        <p:blipFill>
          <a:blip r:embed="rId6"/>
          <a:stretch>
            <a:fillRect/>
          </a:stretch>
        </p:blipFill>
        <p:spPr>
          <a:xfrm>
            <a:off x="10170248" y="3739849"/>
            <a:ext cx="1270000" cy="1270000"/>
          </a:xfrm>
          <a:prstGeom prst="rect">
            <a:avLst/>
          </a:prstGeom>
        </p:spPr>
      </p:pic>
      <p:pic>
        <p:nvPicPr>
          <p:cNvPr id="8" name="Picture 7">
            <a:extLst>
              <a:ext uri="{FF2B5EF4-FFF2-40B4-BE49-F238E27FC236}">
                <a16:creationId xmlns:a16="http://schemas.microsoft.com/office/drawing/2014/main" id="{BE1A611B-D0B2-3344-984E-2C7C6C4D04B6}"/>
              </a:ext>
            </a:extLst>
          </p:cNvPr>
          <p:cNvPicPr>
            <a:picLocks noChangeAspect="1"/>
          </p:cNvPicPr>
          <p:nvPr/>
        </p:nvPicPr>
        <p:blipFill>
          <a:blip r:embed="rId7"/>
          <a:stretch>
            <a:fillRect/>
          </a:stretch>
        </p:blipFill>
        <p:spPr>
          <a:xfrm>
            <a:off x="386868" y="1979347"/>
            <a:ext cx="2398692" cy="1283021"/>
          </a:xfrm>
          <a:prstGeom prst="rect">
            <a:avLst/>
          </a:prstGeom>
        </p:spPr>
      </p:pic>
      <p:pic>
        <p:nvPicPr>
          <p:cNvPr id="6" name="Picture 5">
            <a:extLst>
              <a:ext uri="{FF2B5EF4-FFF2-40B4-BE49-F238E27FC236}">
                <a16:creationId xmlns:a16="http://schemas.microsoft.com/office/drawing/2014/main" id="{E729FBF6-5F82-534C-8E34-964E0E5EF09F}"/>
              </a:ext>
            </a:extLst>
          </p:cNvPr>
          <p:cNvPicPr>
            <a:picLocks noChangeAspect="1"/>
          </p:cNvPicPr>
          <p:nvPr/>
        </p:nvPicPr>
        <p:blipFill>
          <a:blip r:embed="rId8"/>
          <a:stretch>
            <a:fillRect/>
          </a:stretch>
        </p:blipFill>
        <p:spPr>
          <a:xfrm>
            <a:off x="6866064" y="3173484"/>
            <a:ext cx="2667000" cy="1500188"/>
          </a:xfrm>
          <a:prstGeom prst="rect">
            <a:avLst/>
          </a:prstGeom>
        </p:spPr>
      </p:pic>
      <p:pic>
        <p:nvPicPr>
          <p:cNvPr id="15" name="Picture 14">
            <a:extLst>
              <a:ext uri="{FF2B5EF4-FFF2-40B4-BE49-F238E27FC236}">
                <a16:creationId xmlns:a16="http://schemas.microsoft.com/office/drawing/2014/main" id="{517D6829-20F3-724D-9799-934F7A7DFC0D}"/>
              </a:ext>
            </a:extLst>
          </p:cNvPr>
          <p:cNvPicPr>
            <a:picLocks noChangeAspect="1"/>
          </p:cNvPicPr>
          <p:nvPr/>
        </p:nvPicPr>
        <p:blipFill>
          <a:blip r:embed="rId9"/>
          <a:stretch>
            <a:fillRect/>
          </a:stretch>
        </p:blipFill>
        <p:spPr>
          <a:xfrm>
            <a:off x="4941111" y="4489302"/>
            <a:ext cx="2070100" cy="977900"/>
          </a:xfrm>
          <a:prstGeom prst="rect">
            <a:avLst/>
          </a:prstGeom>
        </p:spPr>
      </p:pic>
      <p:pic>
        <p:nvPicPr>
          <p:cNvPr id="16" name="Picture 15">
            <a:extLst>
              <a:ext uri="{FF2B5EF4-FFF2-40B4-BE49-F238E27FC236}">
                <a16:creationId xmlns:a16="http://schemas.microsoft.com/office/drawing/2014/main" id="{F375475A-C77C-674B-8AB2-C3EB99B2E702}"/>
              </a:ext>
            </a:extLst>
          </p:cNvPr>
          <p:cNvPicPr>
            <a:picLocks noChangeAspect="1"/>
          </p:cNvPicPr>
          <p:nvPr/>
        </p:nvPicPr>
        <p:blipFill>
          <a:blip r:embed="rId10"/>
          <a:stretch>
            <a:fillRect/>
          </a:stretch>
        </p:blipFill>
        <p:spPr>
          <a:xfrm>
            <a:off x="7849254" y="4580777"/>
            <a:ext cx="2787018" cy="1548343"/>
          </a:xfrm>
          <a:prstGeom prst="rect">
            <a:avLst/>
          </a:prstGeom>
        </p:spPr>
      </p:pic>
    </p:spTree>
    <p:extLst>
      <p:ext uri="{BB962C8B-B14F-4D97-AF65-F5344CB8AC3E}">
        <p14:creationId xmlns:p14="http://schemas.microsoft.com/office/powerpoint/2010/main" val="79034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D0825B-3FBA-0640-80BA-4C253BC6FF36}"/>
              </a:ext>
            </a:extLst>
          </p:cNvPr>
          <p:cNvSpPr>
            <a:spLocks noGrp="1"/>
          </p:cNvSpPr>
          <p:nvPr>
            <p:ph type="body" sz="quarter" idx="11"/>
          </p:nvPr>
        </p:nvSpPr>
        <p:spPr/>
        <p:txBody>
          <a:bodyPr/>
          <a:lstStyle/>
          <a:p>
            <a:r>
              <a:rPr lang="en-US" dirty="0"/>
              <a:t>2020 IBM </a:t>
            </a:r>
            <a:r>
              <a:rPr lang="en-US" dirty="0" err="1"/>
              <a:t>i</a:t>
            </a:r>
            <a:r>
              <a:rPr lang="en-US" dirty="0"/>
              <a:t> Marketplace Survey Results</a:t>
            </a:r>
          </a:p>
        </p:txBody>
      </p:sp>
      <p:sp>
        <p:nvSpPr>
          <p:cNvPr id="3" name="Text Placeholder 2">
            <a:extLst>
              <a:ext uri="{FF2B5EF4-FFF2-40B4-BE49-F238E27FC236}">
                <a16:creationId xmlns:a16="http://schemas.microsoft.com/office/drawing/2014/main" id="{A0DB0D09-F072-0944-BCB8-6771DBEC097C}"/>
              </a:ext>
            </a:extLst>
          </p:cNvPr>
          <p:cNvSpPr>
            <a:spLocks noGrp="1"/>
          </p:cNvSpPr>
          <p:nvPr>
            <p:ph type="body" sz="quarter" idx="14"/>
          </p:nvPr>
        </p:nvSpPr>
        <p:spPr/>
        <p:txBody>
          <a:bodyPr/>
          <a:lstStyle/>
          <a:p>
            <a:r>
              <a:rPr lang="en-US" dirty="0">
                <a:hlinkClick r:id="rId2"/>
              </a:rPr>
              <a:t>tps://static.helpsystems.com/hs/pdfs/guides/marketplace/ibmi-marketplace-survey-results.pdf</a:t>
            </a:r>
            <a:endParaRPr lang="en-US" dirty="0"/>
          </a:p>
        </p:txBody>
      </p:sp>
      <p:sp>
        <p:nvSpPr>
          <p:cNvPr id="4" name="Title 3">
            <a:extLst>
              <a:ext uri="{FF2B5EF4-FFF2-40B4-BE49-F238E27FC236}">
                <a16:creationId xmlns:a16="http://schemas.microsoft.com/office/drawing/2014/main" id="{07FBEBA1-6E5F-E44D-BA43-AF228A3E5976}"/>
              </a:ext>
            </a:extLst>
          </p:cNvPr>
          <p:cNvSpPr>
            <a:spLocks noGrp="1"/>
          </p:cNvSpPr>
          <p:nvPr>
            <p:ph type="title"/>
          </p:nvPr>
        </p:nvSpPr>
        <p:spPr/>
        <p:txBody>
          <a:bodyPr/>
          <a:lstStyle/>
          <a:p>
            <a:r>
              <a:rPr lang="en-US" dirty="0"/>
              <a:t>The Top Three Concerns for IBM </a:t>
            </a:r>
            <a:r>
              <a:rPr lang="en-US" dirty="0" err="1"/>
              <a:t>i</a:t>
            </a:r>
            <a:r>
              <a:rPr lang="en-US" dirty="0"/>
              <a:t> Clients are also Three of the </a:t>
            </a:r>
            <a:br>
              <a:rPr lang="en-US" dirty="0"/>
            </a:br>
            <a:r>
              <a:rPr lang="en-US" dirty="0"/>
              <a:t>Big Seven Client Needs</a:t>
            </a:r>
          </a:p>
        </p:txBody>
      </p:sp>
      <p:pic>
        <p:nvPicPr>
          <p:cNvPr id="5" name="Picture 4">
            <a:extLst>
              <a:ext uri="{FF2B5EF4-FFF2-40B4-BE49-F238E27FC236}">
                <a16:creationId xmlns:a16="http://schemas.microsoft.com/office/drawing/2014/main" id="{312A7E78-57A2-364D-8BD9-0693F51F14A3}"/>
              </a:ext>
            </a:extLst>
          </p:cNvPr>
          <p:cNvPicPr>
            <a:picLocks noChangeAspect="1"/>
          </p:cNvPicPr>
          <p:nvPr/>
        </p:nvPicPr>
        <p:blipFill>
          <a:blip r:embed="rId3"/>
          <a:stretch>
            <a:fillRect/>
          </a:stretch>
        </p:blipFill>
        <p:spPr>
          <a:xfrm>
            <a:off x="171450" y="1492250"/>
            <a:ext cx="11849100" cy="3873500"/>
          </a:xfrm>
          <a:prstGeom prst="rect">
            <a:avLst/>
          </a:prstGeom>
        </p:spPr>
      </p:pic>
      <p:sp>
        <p:nvSpPr>
          <p:cNvPr id="6" name="TextBox 5">
            <a:extLst>
              <a:ext uri="{FF2B5EF4-FFF2-40B4-BE49-F238E27FC236}">
                <a16:creationId xmlns:a16="http://schemas.microsoft.com/office/drawing/2014/main" id="{14C62454-073F-B540-A3F0-C1A0773BF8E8}"/>
              </a:ext>
            </a:extLst>
          </p:cNvPr>
          <p:cNvSpPr txBox="1"/>
          <p:nvPr/>
        </p:nvSpPr>
        <p:spPr>
          <a:xfrm>
            <a:off x="2302397" y="5469925"/>
            <a:ext cx="7686555" cy="458840"/>
          </a:xfrm>
          <a:prstGeom prst="rect">
            <a:avLst/>
          </a:prstGeom>
        </p:spPr>
        <p:txBody>
          <a:bodyPr wrap="none" lIns="91440" tIns="45720" rIns="91440" bIns="45720" rtlCol="0">
            <a:noAutofit/>
          </a:bodyPr>
          <a:lstStyle/>
          <a:p>
            <a:pPr>
              <a:lnSpc>
                <a:spcPct val="105000"/>
              </a:lnSpc>
              <a:spcBef>
                <a:spcPts val="1000"/>
              </a:spcBef>
            </a:pPr>
            <a:r>
              <a:rPr lang="en-US" sz="2000" b="1" i="1" dirty="0">
                <a:solidFill>
                  <a:schemeClr val="tx1"/>
                </a:solidFill>
                <a:latin typeface="IBM Plex Sans" charset="0"/>
                <a:ea typeface="IBM Plex Sans" charset="0"/>
                <a:cs typeface="IBM Plex Sans" charset="0"/>
              </a:rPr>
              <a:t>…and </a:t>
            </a:r>
            <a:r>
              <a:rPr lang="en-US" sz="2800" b="1" i="1" dirty="0">
                <a:solidFill>
                  <a:schemeClr val="tx1"/>
                </a:solidFill>
                <a:latin typeface="IBM Plex Sans" charset="0"/>
                <a:ea typeface="IBM Plex Sans" charset="0"/>
                <a:cs typeface="IBM Plex Sans" charset="0"/>
              </a:rPr>
              <a:t>73% </a:t>
            </a:r>
            <a:r>
              <a:rPr lang="en-US" sz="2000" b="1" i="1" dirty="0">
                <a:solidFill>
                  <a:schemeClr val="tx1"/>
                </a:solidFill>
                <a:latin typeface="IBM Plex Sans" charset="0"/>
                <a:ea typeface="IBM Plex Sans" charset="0"/>
                <a:cs typeface="IBM Plex Sans" charset="0"/>
              </a:rPr>
              <a:t>of the respondents’ applications are homegrown!</a:t>
            </a:r>
          </a:p>
        </p:txBody>
      </p:sp>
    </p:spTree>
    <p:extLst>
      <p:ext uri="{BB962C8B-B14F-4D97-AF65-F5344CB8AC3E}">
        <p14:creationId xmlns:p14="http://schemas.microsoft.com/office/powerpoint/2010/main" val="262004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59750A-FE4C-B540-A22B-F566B8EF346A}"/>
              </a:ext>
            </a:extLst>
          </p:cNvPr>
          <p:cNvSpPr>
            <a:spLocks noGrp="1"/>
          </p:cNvSpPr>
          <p:nvPr>
            <p:ph type="title"/>
          </p:nvPr>
        </p:nvSpPr>
        <p:spPr/>
        <p:txBody>
          <a:bodyPr/>
          <a:lstStyle/>
          <a:p>
            <a:r>
              <a:rPr lang="en-US" dirty="0"/>
              <a:t>Many IBM </a:t>
            </a:r>
            <a:r>
              <a:rPr lang="en-US" dirty="0" err="1"/>
              <a:t>i</a:t>
            </a:r>
            <a:r>
              <a:rPr lang="en-US" dirty="0"/>
              <a:t> Shops Struggle to Answer Basic Questions</a:t>
            </a:r>
          </a:p>
        </p:txBody>
      </p:sp>
      <p:sp>
        <p:nvSpPr>
          <p:cNvPr id="6" name="Content Placeholder 5">
            <a:extLst>
              <a:ext uri="{FF2B5EF4-FFF2-40B4-BE49-F238E27FC236}">
                <a16:creationId xmlns:a16="http://schemas.microsoft.com/office/drawing/2014/main" id="{03A5C403-9988-3247-B2BD-2B250C191A4B}"/>
              </a:ext>
            </a:extLst>
          </p:cNvPr>
          <p:cNvSpPr>
            <a:spLocks noGrp="1"/>
          </p:cNvSpPr>
          <p:nvPr>
            <p:ph idx="1"/>
          </p:nvPr>
        </p:nvSpPr>
        <p:spPr>
          <a:xfrm>
            <a:off x="381000" y="1830986"/>
            <a:ext cx="6158696" cy="3327610"/>
          </a:xfrm>
        </p:spPr>
        <p:txBody>
          <a:bodyPr/>
          <a:lstStyle/>
          <a:p>
            <a:pPr marL="285750" indent="-285750">
              <a:buFont typeface="Arial" panose="020B0604020202020204" pitchFamily="34" charset="0"/>
              <a:buChar char="•"/>
            </a:pPr>
            <a:r>
              <a:rPr lang="en-US" dirty="0"/>
              <a:t>What is the size of my database?  Do I have a lot of orphaned records or tables?</a:t>
            </a:r>
          </a:p>
          <a:p>
            <a:pPr marL="285750" indent="-285750">
              <a:buFont typeface="Arial" panose="020B0604020202020204" pitchFamily="34" charset="0"/>
              <a:buChar char="•"/>
            </a:pPr>
            <a:r>
              <a:rPr lang="en-US" dirty="0"/>
              <a:t>How much dead code do I have?</a:t>
            </a:r>
          </a:p>
          <a:p>
            <a:pPr marL="285750" indent="-285750">
              <a:buFont typeface="Arial" panose="020B0604020202020204" pitchFamily="34" charset="0"/>
              <a:buChar char="•"/>
            </a:pPr>
            <a:r>
              <a:rPr lang="en-US" dirty="0"/>
              <a:t>How many unused queries, reports, and spool files are on the system?</a:t>
            </a:r>
          </a:p>
          <a:p>
            <a:pPr marL="285750" indent="-285750">
              <a:buFont typeface="Arial" panose="020B0604020202020204" pitchFamily="34" charset="0"/>
              <a:buChar char="•"/>
            </a:pPr>
            <a:r>
              <a:rPr lang="en-US" dirty="0"/>
              <a:t>Which objects are consuming the most resources?</a:t>
            </a:r>
          </a:p>
          <a:p>
            <a:pPr marL="285750" indent="-285750">
              <a:buFont typeface="Arial" panose="020B0604020202020204" pitchFamily="34" charset="0"/>
              <a:buChar char="•"/>
            </a:pPr>
            <a:r>
              <a:rPr lang="en-US" dirty="0"/>
              <a:t>Why is my storage usage increasing?</a:t>
            </a:r>
          </a:p>
          <a:p>
            <a:pPr marL="285750" indent="-285750">
              <a:buFont typeface="Arial" panose="020B0604020202020204" pitchFamily="34" charset="0"/>
              <a:buChar char="•"/>
            </a:pPr>
            <a:r>
              <a:rPr lang="en-US" dirty="0"/>
              <a:t>What types of connections are users using to get into the system?</a:t>
            </a:r>
          </a:p>
        </p:txBody>
      </p:sp>
      <p:sp>
        <p:nvSpPr>
          <p:cNvPr id="7" name="Text Placeholder 6">
            <a:extLst>
              <a:ext uri="{FF2B5EF4-FFF2-40B4-BE49-F238E27FC236}">
                <a16:creationId xmlns:a16="http://schemas.microsoft.com/office/drawing/2014/main" id="{6A3D650B-3336-E346-8F56-7B679B15EBCD}"/>
              </a:ext>
            </a:extLst>
          </p:cNvPr>
          <p:cNvSpPr>
            <a:spLocks noGrp="1"/>
          </p:cNvSpPr>
          <p:nvPr>
            <p:ph type="body" sz="quarter" idx="11"/>
          </p:nvPr>
        </p:nvSpPr>
        <p:spPr/>
        <p:txBody>
          <a:bodyPr/>
          <a:lstStyle/>
          <a:p>
            <a:r>
              <a:rPr lang="en-US" dirty="0"/>
              <a:t>The IBM </a:t>
            </a:r>
            <a:r>
              <a:rPr lang="en-US" dirty="0" err="1"/>
              <a:t>i</a:t>
            </a:r>
            <a:r>
              <a:rPr lang="en-US" dirty="0"/>
              <a:t> Client Base is Chronically Understaffed</a:t>
            </a:r>
          </a:p>
        </p:txBody>
      </p:sp>
      <p:pic>
        <p:nvPicPr>
          <p:cNvPr id="2" name="Picture 1">
            <a:extLst>
              <a:ext uri="{FF2B5EF4-FFF2-40B4-BE49-F238E27FC236}">
                <a16:creationId xmlns:a16="http://schemas.microsoft.com/office/drawing/2014/main" id="{470D742E-707E-9A45-8FCD-8995C0FAFCA6}"/>
              </a:ext>
            </a:extLst>
          </p:cNvPr>
          <p:cNvPicPr>
            <a:picLocks noChangeAspect="1"/>
          </p:cNvPicPr>
          <p:nvPr/>
        </p:nvPicPr>
        <p:blipFill>
          <a:blip r:embed="rId2"/>
          <a:stretch>
            <a:fillRect/>
          </a:stretch>
        </p:blipFill>
        <p:spPr>
          <a:xfrm>
            <a:off x="6786542" y="1830986"/>
            <a:ext cx="4986358" cy="3327610"/>
          </a:xfrm>
          <a:prstGeom prst="rect">
            <a:avLst/>
          </a:prstGeom>
        </p:spPr>
      </p:pic>
      <p:sp>
        <p:nvSpPr>
          <p:cNvPr id="4" name="TextBox 3">
            <a:extLst>
              <a:ext uri="{FF2B5EF4-FFF2-40B4-BE49-F238E27FC236}">
                <a16:creationId xmlns:a16="http://schemas.microsoft.com/office/drawing/2014/main" id="{994F7D24-F7A3-5E43-A012-E9B07ABE0667}"/>
              </a:ext>
            </a:extLst>
          </p:cNvPr>
          <p:cNvSpPr txBox="1"/>
          <p:nvPr/>
        </p:nvSpPr>
        <p:spPr>
          <a:xfrm>
            <a:off x="1147822" y="5787551"/>
            <a:ext cx="9896355" cy="524333"/>
          </a:xfrm>
          <a:prstGeom prst="rect">
            <a:avLst/>
          </a:prstGeom>
        </p:spPr>
        <p:txBody>
          <a:bodyPr wrap="none" lIns="91440" tIns="45720" rIns="91440" bIns="45720" rtlCol="0">
            <a:noAutofit/>
          </a:bodyPr>
          <a:lstStyle/>
          <a:p>
            <a:pPr algn="ctr">
              <a:lnSpc>
                <a:spcPct val="105000"/>
              </a:lnSpc>
              <a:spcBef>
                <a:spcPts val="1000"/>
              </a:spcBef>
            </a:pPr>
            <a:r>
              <a:rPr lang="en-US" sz="2000" b="1" i="1" dirty="0">
                <a:solidFill>
                  <a:schemeClr val="tx1"/>
                </a:solidFill>
                <a:latin typeface="IBM Plex Sans" charset="0"/>
                <a:ea typeface="IBM Plex Sans" charset="0"/>
                <a:cs typeface="IBM Plex Sans" charset="0"/>
              </a:rPr>
              <a:t>It’s hard to answer these questions when there are so few administrators</a:t>
            </a:r>
          </a:p>
        </p:txBody>
      </p:sp>
      <p:sp>
        <p:nvSpPr>
          <p:cNvPr id="5" name="Donut 4">
            <a:extLst>
              <a:ext uri="{FF2B5EF4-FFF2-40B4-BE49-F238E27FC236}">
                <a16:creationId xmlns:a16="http://schemas.microsoft.com/office/drawing/2014/main" id="{3D3C5187-21DB-7D4D-AC86-D861F17E9494}"/>
              </a:ext>
            </a:extLst>
          </p:cNvPr>
          <p:cNvSpPr/>
          <p:nvPr/>
        </p:nvSpPr>
        <p:spPr>
          <a:xfrm>
            <a:off x="6620719" y="2777924"/>
            <a:ext cx="3437681" cy="1261641"/>
          </a:xfrm>
          <a:prstGeom prst="donut">
            <a:avLst>
              <a:gd name="adj" fmla="val 59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solidFill>
                <a:schemeClr val="tx1"/>
              </a:solidFill>
              <a:latin typeface="IBM Plex Sans" panose="020B0503050000000000" pitchFamily="34" charset="0"/>
            </a:endParaRPr>
          </a:p>
        </p:txBody>
      </p:sp>
    </p:spTree>
    <p:extLst>
      <p:ext uri="{BB962C8B-B14F-4D97-AF65-F5344CB8AC3E}">
        <p14:creationId xmlns:p14="http://schemas.microsoft.com/office/powerpoint/2010/main" val="1358878392"/>
      </p:ext>
    </p:extLst>
  </p:cSld>
  <p:clrMapOvr>
    <a:masterClrMapping/>
  </p:clrMapOvr>
</p:sld>
</file>

<file path=ppt/theme/theme1.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DAA15386-12F4-E440-A5FC-EC68C94C9803}"/>
    </a:ext>
  </a:extLst>
</a:theme>
</file>

<file path=ppt/theme/theme4.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6.3" id="{41C45F09-947A-0546-85FF-B6A3719D1243}" vid="{66D84023-FE58-B944-A98C-C6459D1B2C49}"/>
    </a:ext>
  </a:extLst>
</a:theme>
</file>

<file path=ppt/theme/theme6.xml><?xml version="1.0" encoding="utf-8"?>
<a:theme xmlns:a="http://schemas.openxmlformats.org/drawingml/2006/main" name="2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6.3" id="{41C45F09-947A-0546-85FF-B6A3719D1243}" vid="{6A43656B-A7E3-6849-BAFF-3405CF2A2B00}"/>
    </a:ext>
  </a:extLst>
</a:theme>
</file>

<file path=ppt/theme/theme7.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BM RedHat">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11659</TotalTime>
  <Words>1555</Words>
  <Application>Microsoft Macintosh PowerPoint</Application>
  <PresentationFormat>Widescreen</PresentationFormat>
  <Paragraphs>262</Paragraphs>
  <Slides>25</Slides>
  <Notes>3</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25</vt:i4>
      </vt:variant>
    </vt:vector>
  </HeadingPairs>
  <TitlesOfParts>
    <vt:vector size="48" baseType="lpstr">
      <vt:lpstr>.AppleSystemUIFont</vt:lpstr>
      <vt:lpstr>Arial</vt:lpstr>
      <vt:lpstr>Arial Regular</vt:lpstr>
      <vt:lpstr>Calibri</vt:lpstr>
      <vt:lpstr>HelvNeue Light for IBM</vt:lpstr>
      <vt:lpstr>HelvNeue Medium for IBM</vt:lpstr>
      <vt:lpstr>IBM Plex Sans</vt:lpstr>
      <vt:lpstr>IBM Plex Sans Condensed</vt:lpstr>
      <vt:lpstr>IBM Plex Sans Light</vt:lpstr>
      <vt:lpstr>IBM Plex Sans Regular</vt:lpstr>
      <vt:lpstr>Lucida Grande</vt:lpstr>
      <vt:lpstr>LucidaGrande</vt:lpstr>
      <vt:lpstr>Wingdings</vt:lpstr>
      <vt:lpstr>4_Color Block</vt:lpstr>
      <vt:lpstr>3_Light Background</vt:lpstr>
      <vt:lpstr>1_IBM BxD 2018 black background</vt:lpstr>
      <vt:lpstr>1_COVERS</vt:lpstr>
      <vt:lpstr>2_Dark Background</vt:lpstr>
      <vt:lpstr>2_COVERS</vt:lpstr>
      <vt:lpstr>4_Light Background</vt:lpstr>
      <vt:lpstr>IBM RedHat</vt:lpstr>
      <vt:lpstr>5_Light Background</vt:lpstr>
      <vt:lpstr>6_Light Background</vt:lpstr>
      <vt:lpstr>IBM  IBM i-DASH: Real-time insights into a World of Technical Debt   Raul Anonuevo Amy Anderson   </vt:lpstr>
      <vt:lpstr>IBM i clients are increasingly hampered by the density and complexity of their legacy applications.    And as COVID-19 has demonstrated, every organization, from a local government agency to an international bank, needs an application environment that lets them pivot on a dime.    IBM’s i-DASH is an agile, cost-effective service that gives IBM i clients immediate insights into their applications and systems, allowing them to make faster, more informed decisions on respond to change in a highly volatile business environment. </vt:lpstr>
      <vt:lpstr>i-Dash is the First Step of the Modernization Journey</vt:lpstr>
      <vt:lpstr>How We Got Here: IBM i History and Marketplace</vt:lpstr>
      <vt:lpstr>What is IBM i  </vt:lpstr>
      <vt:lpstr>Current Marketplace Conditions</vt:lpstr>
      <vt:lpstr>Recent GBS Clients</vt:lpstr>
      <vt:lpstr>The Top Three Concerns for IBM i Clients are also Three of the  Big Seven Client Needs</vt:lpstr>
      <vt:lpstr>Many IBM i Shops Struggle to Answer Basic Questions</vt:lpstr>
      <vt:lpstr>A Gap in Available Modernization Solutions for IBM i</vt:lpstr>
      <vt:lpstr>Today’s Best Assessment Solutions Start in the Low Six Figures</vt:lpstr>
      <vt:lpstr>Our current solution set has a gap</vt:lpstr>
      <vt:lpstr>Better Insights Faster with i-DASH</vt:lpstr>
      <vt:lpstr>Meaningful insights, simple to consume</vt:lpstr>
      <vt:lpstr>i-DASH Completes the Modernization Offering Suite</vt:lpstr>
      <vt:lpstr>Consistent tooling, available with varied service offerings</vt:lpstr>
      <vt:lpstr>i-DASH Process</vt:lpstr>
      <vt:lpstr>Resource Requirements to Deliver i-DASH</vt:lpstr>
      <vt:lpstr>Looking Under the Hood of i-DASH</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IBM i-DASH: Real-time insights into a World of Technical Debt   Raul Anonuevo Amy Anderson   </dc:title>
  <dc:creator>Amy Anderson</dc:creator>
  <cp:lastModifiedBy>Amy Anderson</cp:lastModifiedBy>
  <cp:revision>35</cp:revision>
  <dcterms:created xsi:type="dcterms:W3CDTF">2020-04-20T16:36:00Z</dcterms:created>
  <dcterms:modified xsi:type="dcterms:W3CDTF">2020-05-11T13:02:23Z</dcterms:modified>
</cp:coreProperties>
</file>